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5" r:id="rId2"/>
    <p:sldMasterId id="2147483660" r:id="rId3"/>
  </p:sldMasterIdLst>
  <p:notesMasterIdLst>
    <p:notesMasterId r:id="rId20"/>
  </p:notesMasterIdLst>
  <p:handoutMasterIdLst>
    <p:handoutMasterId r:id="rId21"/>
  </p:handoutMasterIdLst>
  <p:sldIdLst>
    <p:sldId id="269" r:id="rId4"/>
    <p:sldId id="302" r:id="rId5"/>
    <p:sldId id="275" r:id="rId6"/>
    <p:sldId id="297" r:id="rId7"/>
    <p:sldId id="299" r:id="rId8"/>
    <p:sldId id="303" r:id="rId9"/>
    <p:sldId id="294" r:id="rId10"/>
    <p:sldId id="278" r:id="rId11"/>
    <p:sldId id="279" r:id="rId12"/>
    <p:sldId id="300" r:id="rId13"/>
    <p:sldId id="306" r:id="rId14"/>
    <p:sldId id="291" r:id="rId15"/>
    <p:sldId id="307" r:id="rId16"/>
    <p:sldId id="308" r:id="rId17"/>
    <p:sldId id="288" r:id="rId18"/>
    <p:sldId id="293" r:id="rId1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8ED"/>
    <a:srgbClr val="F8C4D0"/>
    <a:srgbClr val="B4153A"/>
    <a:srgbClr val="F3D1F3"/>
    <a:srgbClr val="E8D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27" autoAdjust="0"/>
    <p:restoredTop sz="90929"/>
  </p:normalViewPr>
  <p:slideViewPr>
    <p:cSldViewPr showGuides="1">
      <p:cViewPr varScale="1">
        <p:scale>
          <a:sx n="64" d="100"/>
          <a:sy n="64" d="100"/>
        </p:scale>
        <p:origin x="12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D67C4-4968-4877-A9CF-52430AEE8442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E86CC5C-EFB0-473B-9516-FE3330DABA2F}">
      <dgm:prSet phldrT="[Text]"/>
      <dgm:spPr>
        <a:solidFill>
          <a:srgbClr val="B4153A"/>
        </a:solidFill>
      </dgm:spPr>
      <dgm:t>
        <a:bodyPr/>
        <a:lstStyle/>
        <a:p>
          <a:r>
            <a:rPr lang="en-GB" b="1" dirty="0" smtClean="0"/>
            <a:t>Government support</a:t>
          </a:r>
          <a:endParaRPr lang="en-GB" b="1" dirty="0"/>
        </a:p>
      </dgm:t>
    </dgm:pt>
    <dgm:pt modelId="{E124573D-0302-493B-8672-C4AE68DD321E}" type="parTrans" cxnId="{7DF3A6A5-B2A5-4E6C-A677-86A66369C5E0}">
      <dgm:prSet/>
      <dgm:spPr/>
      <dgm:t>
        <a:bodyPr/>
        <a:lstStyle/>
        <a:p>
          <a:endParaRPr lang="en-GB"/>
        </a:p>
      </dgm:t>
    </dgm:pt>
    <dgm:pt modelId="{9C7059F0-B190-4271-9DB3-97AF83155069}" type="sibTrans" cxnId="{7DF3A6A5-B2A5-4E6C-A677-86A66369C5E0}">
      <dgm:prSet/>
      <dgm:spPr/>
      <dgm:t>
        <a:bodyPr/>
        <a:lstStyle/>
        <a:p>
          <a:endParaRPr lang="en-GB"/>
        </a:p>
      </dgm:t>
    </dgm:pt>
    <dgm:pt modelId="{61A4FBD4-BB5D-4BD9-BBF0-904914D69B9E}">
      <dgm:prSet phldrT="[Text]"/>
      <dgm:spPr>
        <a:solidFill>
          <a:srgbClr val="B4153A"/>
        </a:solidFill>
      </dgm:spPr>
      <dgm:t>
        <a:bodyPr/>
        <a:lstStyle/>
        <a:p>
          <a:r>
            <a:rPr lang="en-GB" b="1" dirty="0" smtClean="0"/>
            <a:t>University Scholarships and Bursaries</a:t>
          </a:r>
          <a:endParaRPr lang="en-GB" b="1" dirty="0"/>
        </a:p>
      </dgm:t>
    </dgm:pt>
    <dgm:pt modelId="{1546E3F0-2940-4765-8E66-C532C181435C}" type="parTrans" cxnId="{31AFD9C5-B132-4E74-A7B0-46DB985AF219}">
      <dgm:prSet/>
      <dgm:spPr/>
      <dgm:t>
        <a:bodyPr/>
        <a:lstStyle/>
        <a:p>
          <a:endParaRPr lang="en-GB"/>
        </a:p>
      </dgm:t>
    </dgm:pt>
    <dgm:pt modelId="{098D1427-73FC-447F-8EFE-B530AD91D3B4}" type="sibTrans" cxnId="{31AFD9C5-B132-4E74-A7B0-46DB985AF219}">
      <dgm:prSet/>
      <dgm:spPr/>
      <dgm:t>
        <a:bodyPr/>
        <a:lstStyle/>
        <a:p>
          <a:endParaRPr lang="en-GB"/>
        </a:p>
      </dgm:t>
    </dgm:pt>
    <dgm:pt modelId="{D386E451-03B6-4BAC-B1A0-F16B50A58E69}">
      <dgm:prSet phldrT="[Text]"/>
      <dgm:spPr>
        <a:solidFill>
          <a:srgbClr val="B4153A"/>
        </a:solidFill>
      </dgm:spPr>
      <dgm:t>
        <a:bodyPr/>
        <a:lstStyle/>
        <a:p>
          <a:r>
            <a:rPr lang="en-GB" b="1" dirty="0" smtClean="0"/>
            <a:t>Hardship Funds</a:t>
          </a:r>
          <a:endParaRPr lang="en-GB" b="1" dirty="0"/>
        </a:p>
      </dgm:t>
    </dgm:pt>
    <dgm:pt modelId="{A0875ACC-5C1D-4F58-864B-DEB464640A01}" type="parTrans" cxnId="{CAFE7F2C-D88C-469C-8A4A-496D197FD3DA}">
      <dgm:prSet/>
      <dgm:spPr/>
      <dgm:t>
        <a:bodyPr/>
        <a:lstStyle/>
        <a:p>
          <a:endParaRPr lang="en-GB"/>
        </a:p>
      </dgm:t>
    </dgm:pt>
    <dgm:pt modelId="{BECB8F60-B7B2-417D-B465-91C06D22F0BE}" type="sibTrans" cxnId="{CAFE7F2C-D88C-469C-8A4A-496D197FD3DA}">
      <dgm:prSet/>
      <dgm:spPr/>
      <dgm:t>
        <a:bodyPr/>
        <a:lstStyle/>
        <a:p>
          <a:endParaRPr lang="en-GB"/>
        </a:p>
      </dgm:t>
    </dgm:pt>
    <dgm:pt modelId="{AF70D5B8-7CF1-47A5-ACE5-6821E31A39E9}">
      <dgm:prSet/>
      <dgm:spPr>
        <a:solidFill>
          <a:srgbClr val="B4153A"/>
        </a:solidFill>
      </dgm:spPr>
      <dgm:t>
        <a:bodyPr/>
        <a:lstStyle/>
        <a:p>
          <a:r>
            <a:rPr lang="en-GB" b="1" dirty="0" smtClean="0"/>
            <a:t>Budgeting</a:t>
          </a:r>
          <a:endParaRPr lang="en-GB" b="1" dirty="0"/>
        </a:p>
      </dgm:t>
    </dgm:pt>
    <dgm:pt modelId="{DF013405-6E8F-4B0C-B35C-FBE157A15615}" type="parTrans" cxnId="{DE5D9612-0D94-4C8D-8C1E-FDFEA6FC8E66}">
      <dgm:prSet/>
      <dgm:spPr/>
      <dgm:t>
        <a:bodyPr/>
        <a:lstStyle/>
        <a:p>
          <a:endParaRPr lang="en-GB"/>
        </a:p>
      </dgm:t>
    </dgm:pt>
    <dgm:pt modelId="{520D37E0-0936-43D7-A098-9F1282F6325D}" type="sibTrans" cxnId="{DE5D9612-0D94-4C8D-8C1E-FDFEA6FC8E66}">
      <dgm:prSet/>
      <dgm:spPr/>
      <dgm:t>
        <a:bodyPr/>
        <a:lstStyle/>
        <a:p>
          <a:endParaRPr lang="en-GB"/>
        </a:p>
      </dgm:t>
    </dgm:pt>
    <dgm:pt modelId="{97DEC245-264C-499B-B8F5-92FDF5C20FF1}" type="pres">
      <dgm:prSet presAssocID="{F81D67C4-4968-4877-A9CF-52430AEE84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F5EE341-2A62-4E1E-8DF2-5F1E70648C09}" type="pres">
      <dgm:prSet presAssocID="{4E86CC5C-EFB0-473B-9516-FE3330DABA2F}" presName="composite" presStyleCnt="0"/>
      <dgm:spPr/>
    </dgm:pt>
    <dgm:pt modelId="{5B3A1387-1FEC-49CA-9357-F810833CD34A}" type="pres">
      <dgm:prSet presAssocID="{4E86CC5C-EFB0-473B-9516-FE3330DABA2F}" presName="rect1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</dgm:pt>
    <dgm:pt modelId="{2D6287A2-AA3E-437B-B140-5F966BE88B3D}" type="pres">
      <dgm:prSet presAssocID="{4E86CC5C-EFB0-473B-9516-FE3330DABA2F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8AD894-65D8-4D3B-87D3-C19125F22FB0}" type="pres">
      <dgm:prSet presAssocID="{9C7059F0-B190-4271-9DB3-97AF83155069}" presName="sibTrans" presStyleCnt="0"/>
      <dgm:spPr/>
    </dgm:pt>
    <dgm:pt modelId="{2ACF96BE-0305-410C-8AEA-093DD0838561}" type="pres">
      <dgm:prSet presAssocID="{61A4FBD4-BB5D-4BD9-BBF0-904914D69B9E}" presName="composite" presStyleCnt="0"/>
      <dgm:spPr/>
    </dgm:pt>
    <dgm:pt modelId="{19EC51BE-BEDB-4CFF-BF36-2008A60ACCAF}" type="pres">
      <dgm:prSet presAssocID="{61A4FBD4-BB5D-4BD9-BBF0-904914D69B9E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endParaRPr lang="en-GB"/>
        </a:p>
      </dgm:t>
    </dgm:pt>
    <dgm:pt modelId="{FF77B4A1-A3C8-456B-88AC-2100AAF2965B}" type="pres">
      <dgm:prSet presAssocID="{61A4FBD4-BB5D-4BD9-BBF0-904914D69B9E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A64F13-919F-4FB1-9B96-5CF46C087C3B}" type="pres">
      <dgm:prSet presAssocID="{098D1427-73FC-447F-8EFE-B530AD91D3B4}" presName="sibTrans" presStyleCnt="0"/>
      <dgm:spPr/>
    </dgm:pt>
    <dgm:pt modelId="{7F97E352-4CCB-497B-BB63-99AC34F80ECE}" type="pres">
      <dgm:prSet presAssocID="{D386E451-03B6-4BAC-B1A0-F16B50A58E69}" presName="composite" presStyleCnt="0"/>
      <dgm:spPr/>
    </dgm:pt>
    <dgm:pt modelId="{71E54F40-E76D-45C9-87A1-8C2176C72F6E}" type="pres">
      <dgm:prSet presAssocID="{D386E451-03B6-4BAC-B1A0-F16B50A58E69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solidFill>
            <a:schemeClr val="accent3">
              <a:lumMod val="85000"/>
            </a:schemeClr>
          </a:solidFill>
        </a:ln>
      </dgm:spPr>
    </dgm:pt>
    <dgm:pt modelId="{14B688E2-DDC9-4A97-9348-EAE7D80E93F6}" type="pres">
      <dgm:prSet presAssocID="{D386E451-03B6-4BAC-B1A0-F16B50A58E69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43FE63-8709-4BEE-928F-33E4294DB4BD}" type="pres">
      <dgm:prSet presAssocID="{BECB8F60-B7B2-417D-B465-91C06D22F0BE}" presName="sibTrans" presStyleCnt="0"/>
      <dgm:spPr/>
    </dgm:pt>
    <dgm:pt modelId="{5D98BC7F-2BC9-42F2-B477-7CF647E34AE3}" type="pres">
      <dgm:prSet presAssocID="{AF70D5B8-7CF1-47A5-ACE5-6821E31A39E9}" presName="composite" presStyleCnt="0"/>
      <dgm:spPr/>
    </dgm:pt>
    <dgm:pt modelId="{1D280A6F-CC61-49D9-A9A1-3197AF02C142}" type="pres">
      <dgm:prSet presAssocID="{AF70D5B8-7CF1-47A5-ACE5-6821E31A39E9}" presName="rect1" presStyleLbl="b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</dgm:spPr>
    </dgm:pt>
    <dgm:pt modelId="{4C6824F3-2D28-4500-A4C9-674320BF5C3D}" type="pres">
      <dgm:prSet presAssocID="{AF70D5B8-7CF1-47A5-ACE5-6821E31A39E9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67D300-CE02-42FE-84D3-9A5EDF248BA6}" type="presOf" srcId="{4E86CC5C-EFB0-473B-9516-FE3330DABA2F}" destId="{2D6287A2-AA3E-437B-B140-5F966BE88B3D}" srcOrd="0" destOrd="0" presId="urn:microsoft.com/office/officeart/2008/layout/BendingPictureCaptionList"/>
    <dgm:cxn modelId="{CAFE7F2C-D88C-469C-8A4A-496D197FD3DA}" srcId="{F81D67C4-4968-4877-A9CF-52430AEE8442}" destId="{D386E451-03B6-4BAC-B1A0-F16B50A58E69}" srcOrd="2" destOrd="0" parTransId="{A0875ACC-5C1D-4F58-864B-DEB464640A01}" sibTransId="{BECB8F60-B7B2-417D-B465-91C06D22F0BE}"/>
    <dgm:cxn modelId="{0AC6D570-E66E-4133-98C6-F40ABEF77F76}" type="presOf" srcId="{F81D67C4-4968-4877-A9CF-52430AEE8442}" destId="{97DEC245-264C-499B-B8F5-92FDF5C20FF1}" srcOrd="0" destOrd="0" presId="urn:microsoft.com/office/officeart/2008/layout/BendingPictureCaptionList"/>
    <dgm:cxn modelId="{C9809826-0E3C-449F-8676-941257BC4895}" type="presOf" srcId="{D386E451-03B6-4BAC-B1A0-F16B50A58E69}" destId="{14B688E2-DDC9-4A97-9348-EAE7D80E93F6}" srcOrd="0" destOrd="0" presId="urn:microsoft.com/office/officeart/2008/layout/BendingPictureCaptionList"/>
    <dgm:cxn modelId="{7DF3A6A5-B2A5-4E6C-A677-86A66369C5E0}" srcId="{F81D67C4-4968-4877-A9CF-52430AEE8442}" destId="{4E86CC5C-EFB0-473B-9516-FE3330DABA2F}" srcOrd="0" destOrd="0" parTransId="{E124573D-0302-493B-8672-C4AE68DD321E}" sibTransId="{9C7059F0-B190-4271-9DB3-97AF83155069}"/>
    <dgm:cxn modelId="{31AFD9C5-B132-4E74-A7B0-46DB985AF219}" srcId="{F81D67C4-4968-4877-A9CF-52430AEE8442}" destId="{61A4FBD4-BB5D-4BD9-BBF0-904914D69B9E}" srcOrd="1" destOrd="0" parTransId="{1546E3F0-2940-4765-8E66-C532C181435C}" sibTransId="{098D1427-73FC-447F-8EFE-B530AD91D3B4}"/>
    <dgm:cxn modelId="{A3F43B59-41CC-4335-B7A9-9D30DD722D1E}" type="presOf" srcId="{AF70D5B8-7CF1-47A5-ACE5-6821E31A39E9}" destId="{4C6824F3-2D28-4500-A4C9-674320BF5C3D}" srcOrd="0" destOrd="0" presId="urn:microsoft.com/office/officeart/2008/layout/BendingPictureCaptionList"/>
    <dgm:cxn modelId="{DE5D9612-0D94-4C8D-8C1E-FDFEA6FC8E66}" srcId="{F81D67C4-4968-4877-A9CF-52430AEE8442}" destId="{AF70D5B8-7CF1-47A5-ACE5-6821E31A39E9}" srcOrd="3" destOrd="0" parTransId="{DF013405-6E8F-4B0C-B35C-FBE157A15615}" sibTransId="{520D37E0-0936-43D7-A098-9F1282F6325D}"/>
    <dgm:cxn modelId="{77121790-C8E9-437D-8522-45FBE540BE81}" type="presOf" srcId="{61A4FBD4-BB5D-4BD9-BBF0-904914D69B9E}" destId="{FF77B4A1-A3C8-456B-88AC-2100AAF2965B}" srcOrd="0" destOrd="0" presId="urn:microsoft.com/office/officeart/2008/layout/BendingPictureCaptionList"/>
    <dgm:cxn modelId="{8524CBD9-0D3B-45C3-AF85-50F60173AADA}" type="presParOf" srcId="{97DEC245-264C-499B-B8F5-92FDF5C20FF1}" destId="{DF5EE341-2A62-4E1E-8DF2-5F1E70648C09}" srcOrd="0" destOrd="0" presId="urn:microsoft.com/office/officeart/2008/layout/BendingPictureCaptionList"/>
    <dgm:cxn modelId="{14383CC5-3190-427E-82E9-6695EAB93E50}" type="presParOf" srcId="{DF5EE341-2A62-4E1E-8DF2-5F1E70648C09}" destId="{5B3A1387-1FEC-49CA-9357-F810833CD34A}" srcOrd="0" destOrd="0" presId="urn:microsoft.com/office/officeart/2008/layout/BendingPictureCaptionList"/>
    <dgm:cxn modelId="{79DE9B04-0252-4CE3-8A23-10D37A35081D}" type="presParOf" srcId="{DF5EE341-2A62-4E1E-8DF2-5F1E70648C09}" destId="{2D6287A2-AA3E-437B-B140-5F966BE88B3D}" srcOrd="1" destOrd="0" presId="urn:microsoft.com/office/officeart/2008/layout/BendingPictureCaptionList"/>
    <dgm:cxn modelId="{E90529AD-3F7D-4CBE-BCB2-072D0613BBA8}" type="presParOf" srcId="{97DEC245-264C-499B-B8F5-92FDF5C20FF1}" destId="{298AD894-65D8-4D3B-87D3-C19125F22FB0}" srcOrd="1" destOrd="0" presId="urn:microsoft.com/office/officeart/2008/layout/BendingPictureCaptionList"/>
    <dgm:cxn modelId="{89AF33FF-8368-4064-AC1B-AA1724D6D27A}" type="presParOf" srcId="{97DEC245-264C-499B-B8F5-92FDF5C20FF1}" destId="{2ACF96BE-0305-410C-8AEA-093DD0838561}" srcOrd="2" destOrd="0" presId="urn:microsoft.com/office/officeart/2008/layout/BendingPictureCaptionList"/>
    <dgm:cxn modelId="{84F2E1F6-BCFC-48EF-BD44-62F950EAE4F9}" type="presParOf" srcId="{2ACF96BE-0305-410C-8AEA-093DD0838561}" destId="{19EC51BE-BEDB-4CFF-BF36-2008A60ACCAF}" srcOrd="0" destOrd="0" presId="urn:microsoft.com/office/officeart/2008/layout/BendingPictureCaptionList"/>
    <dgm:cxn modelId="{23503478-4F36-410E-963E-32A434904ABC}" type="presParOf" srcId="{2ACF96BE-0305-410C-8AEA-093DD0838561}" destId="{FF77B4A1-A3C8-456B-88AC-2100AAF2965B}" srcOrd="1" destOrd="0" presId="urn:microsoft.com/office/officeart/2008/layout/BendingPictureCaptionList"/>
    <dgm:cxn modelId="{336AC279-6BE3-4F33-8C3E-85D3DB51F25B}" type="presParOf" srcId="{97DEC245-264C-499B-B8F5-92FDF5C20FF1}" destId="{B2A64F13-919F-4FB1-9B96-5CF46C087C3B}" srcOrd="3" destOrd="0" presId="urn:microsoft.com/office/officeart/2008/layout/BendingPictureCaptionList"/>
    <dgm:cxn modelId="{F712E933-21D9-4DC3-989F-B54EBB9A8C7E}" type="presParOf" srcId="{97DEC245-264C-499B-B8F5-92FDF5C20FF1}" destId="{7F97E352-4CCB-497B-BB63-99AC34F80ECE}" srcOrd="4" destOrd="0" presId="urn:microsoft.com/office/officeart/2008/layout/BendingPictureCaptionList"/>
    <dgm:cxn modelId="{92CB727D-03E1-40D2-8D54-124F80496A86}" type="presParOf" srcId="{7F97E352-4CCB-497B-BB63-99AC34F80ECE}" destId="{71E54F40-E76D-45C9-87A1-8C2176C72F6E}" srcOrd="0" destOrd="0" presId="urn:microsoft.com/office/officeart/2008/layout/BendingPictureCaptionList"/>
    <dgm:cxn modelId="{EEB9F715-56CC-49FE-8EF3-F3EA5D632CC5}" type="presParOf" srcId="{7F97E352-4CCB-497B-BB63-99AC34F80ECE}" destId="{14B688E2-DDC9-4A97-9348-EAE7D80E93F6}" srcOrd="1" destOrd="0" presId="urn:microsoft.com/office/officeart/2008/layout/BendingPictureCaptionList"/>
    <dgm:cxn modelId="{DAD2DD1B-6153-4CFB-8214-0AE493315C58}" type="presParOf" srcId="{97DEC245-264C-499B-B8F5-92FDF5C20FF1}" destId="{F643FE63-8709-4BEE-928F-33E4294DB4BD}" srcOrd="5" destOrd="0" presId="urn:microsoft.com/office/officeart/2008/layout/BendingPictureCaptionList"/>
    <dgm:cxn modelId="{48E81BC5-A991-49FC-AC52-A507B6312DDE}" type="presParOf" srcId="{97DEC245-264C-499B-B8F5-92FDF5C20FF1}" destId="{5D98BC7F-2BC9-42F2-B477-7CF647E34AE3}" srcOrd="6" destOrd="0" presId="urn:microsoft.com/office/officeart/2008/layout/BendingPictureCaptionList"/>
    <dgm:cxn modelId="{16253BF4-FFA9-4C1F-A823-3E7A9949A5A4}" type="presParOf" srcId="{5D98BC7F-2BC9-42F2-B477-7CF647E34AE3}" destId="{1D280A6F-CC61-49D9-A9A1-3197AF02C142}" srcOrd="0" destOrd="0" presId="urn:microsoft.com/office/officeart/2008/layout/BendingPictureCaptionList"/>
    <dgm:cxn modelId="{EE49CB97-A868-40B1-A582-9E5C5B01DE44}" type="presParOf" srcId="{5D98BC7F-2BC9-42F2-B477-7CF647E34AE3}" destId="{4C6824F3-2D28-4500-A4C9-674320BF5C3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AA172-2D79-4376-B2B0-7F3DB1E1C6E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151111-B77C-4079-9FEA-958D609E7408}">
      <dgm:prSet phldrT="[Text]" custT="1"/>
      <dgm:spPr>
        <a:solidFill>
          <a:srgbClr val="F8C4D0"/>
        </a:solidFill>
      </dgm:spPr>
      <dgm:t>
        <a:bodyPr lIns="108000" rIns="108000" anchor="ctr"/>
        <a:lstStyle/>
        <a:p>
          <a:r>
            <a:rPr lang="en-GB" sz="2200" b="1" dirty="0" smtClean="0">
              <a:solidFill>
                <a:schemeClr val="tx1"/>
              </a:solidFill>
              <a:latin typeface="Calibri" panose="020F0502020204030204" pitchFamily="34" charset="0"/>
            </a:rPr>
            <a:t>Nationality and residence status in the UK</a:t>
          </a:r>
          <a:endParaRPr lang="en-GB" sz="2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CDDAB25-03A9-488C-A5E0-4B0DD22D8297}" type="parTrans" cxnId="{C8669EDF-212C-4151-A3DC-7246DCBE1F22}">
      <dgm:prSet/>
      <dgm:spPr/>
      <dgm:t>
        <a:bodyPr/>
        <a:lstStyle/>
        <a:p>
          <a:endParaRPr lang="en-GB"/>
        </a:p>
      </dgm:t>
    </dgm:pt>
    <dgm:pt modelId="{67C6E3C9-4591-49E5-A735-1D7FE04AAE00}" type="sibTrans" cxnId="{C8669EDF-212C-4151-A3DC-7246DCBE1F22}">
      <dgm:prSet/>
      <dgm:spPr/>
      <dgm:t>
        <a:bodyPr/>
        <a:lstStyle/>
        <a:p>
          <a:endParaRPr lang="en-GB"/>
        </a:p>
      </dgm:t>
    </dgm:pt>
    <dgm:pt modelId="{4B6D45E6-CEA1-4B74-A9A3-DADBC332370C}">
      <dgm:prSet phldrT="[Text]" custT="1"/>
      <dgm:spPr>
        <a:solidFill>
          <a:srgbClr val="F8C4D0"/>
        </a:solidFill>
      </dgm:spPr>
      <dgm:t>
        <a:bodyPr lIns="108000" rIns="108000" anchor="ctr"/>
        <a:lstStyle/>
        <a:p>
          <a:r>
            <a:rPr lang="en-GB" sz="2200" b="1" dirty="0" smtClean="0">
              <a:solidFill>
                <a:schemeClr val="tx1"/>
              </a:solidFill>
            </a:rPr>
            <a:t>Course and university</a:t>
          </a:r>
          <a:endParaRPr lang="en-GB" sz="2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C832408-D277-4BA8-B1DC-1040AC190187}" type="parTrans" cxnId="{8C9FA772-384C-4964-A41F-146E79210CDE}">
      <dgm:prSet/>
      <dgm:spPr/>
      <dgm:t>
        <a:bodyPr/>
        <a:lstStyle/>
        <a:p>
          <a:endParaRPr lang="en-GB"/>
        </a:p>
      </dgm:t>
    </dgm:pt>
    <dgm:pt modelId="{EECC8287-1111-46BC-99CA-FFE87A91280E}" type="sibTrans" cxnId="{8C9FA772-384C-4964-A41F-146E79210CDE}">
      <dgm:prSet/>
      <dgm:spPr/>
      <dgm:t>
        <a:bodyPr/>
        <a:lstStyle/>
        <a:p>
          <a:endParaRPr lang="en-GB"/>
        </a:p>
      </dgm:t>
    </dgm:pt>
    <dgm:pt modelId="{D075C584-3871-4FB0-881F-DB19060B6771}">
      <dgm:prSet custT="1"/>
      <dgm:spPr>
        <a:solidFill>
          <a:srgbClr val="F8C4D0"/>
        </a:solidFill>
      </dgm:spPr>
      <dgm:t>
        <a:bodyPr/>
        <a:lstStyle/>
        <a:p>
          <a:endParaRPr lang="en-GB" sz="2200" b="1" dirty="0" smtClean="0">
            <a:solidFill>
              <a:schemeClr val="tx1"/>
            </a:solidFill>
          </a:endParaRPr>
        </a:p>
        <a:p>
          <a:r>
            <a:rPr lang="en-GB" sz="2200" b="1" dirty="0" smtClean="0">
              <a:solidFill>
                <a:schemeClr val="tx1"/>
              </a:solidFill>
            </a:rPr>
            <a:t>Age</a:t>
          </a:r>
          <a:endParaRPr lang="en-GB" sz="2200" b="1" dirty="0">
            <a:solidFill>
              <a:schemeClr val="tx1"/>
            </a:solidFill>
          </a:endParaRPr>
        </a:p>
      </dgm:t>
    </dgm:pt>
    <dgm:pt modelId="{4BDA62D4-837E-47DC-973F-2D28878F5E72}" type="parTrans" cxnId="{1966C169-5CE2-4283-BB94-2C984D7554C9}">
      <dgm:prSet/>
      <dgm:spPr/>
      <dgm:t>
        <a:bodyPr/>
        <a:lstStyle/>
        <a:p>
          <a:endParaRPr lang="en-GB"/>
        </a:p>
      </dgm:t>
    </dgm:pt>
    <dgm:pt modelId="{224AD2FA-D404-49D2-B868-8268E3DB788D}" type="sibTrans" cxnId="{1966C169-5CE2-4283-BB94-2C984D7554C9}">
      <dgm:prSet/>
      <dgm:spPr/>
      <dgm:t>
        <a:bodyPr/>
        <a:lstStyle/>
        <a:p>
          <a:endParaRPr lang="en-GB"/>
        </a:p>
      </dgm:t>
    </dgm:pt>
    <dgm:pt modelId="{CED7256C-5FBD-4691-B2BA-8F390B2CC85E}">
      <dgm:prSet custT="1"/>
      <dgm:spPr>
        <a:solidFill>
          <a:srgbClr val="F8C4D0"/>
        </a:solidFill>
      </dgm:spPr>
      <dgm:t>
        <a:bodyPr anchor="ctr" anchorCtr="0"/>
        <a:lstStyle/>
        <a:p>
          <a:r>
            <a:rPr lang="en-GB" sz="2200" b="1" dirty="0" smtClean="0">
              <a:solidFill>
                <a:schemeClr val="tx1"/>
              </a:solidFill>
            </a:rPr>
            <a:t>Previous study</a:t>
          </a:r>
          <a:endParaRPr lang="en-GB" sz="2200" b="1" dirty="0">
            <a:solidFill>
              <a:schemeClr val="tx1"/>
            </a:solidFill>
          </a:endParaRPr>
        </a:p>
      </dgm:t>
    </dgm:pt>
    <dgm:pt modelId="{9C58C30C-3761-4F65-8069-ABBB5328F759}" type="parTrans" cxnId="{237A7F98-01DF-4EE6-92D5-95B44C07F6D8}">
      <dgm:prSet/>
      <dgm:spPr/>
      <dgm:t>
        <a:bodyPr/>
        <a:lstStyle/>
        <a:p>
          <a:endParaRPr lang="en-GB"/>
        </a:p>
      </dgm:t>
    </dgm:pt>
    <dgm:pt modelId="{0F39B729-FAE6-465E-A9A2-71EC4AC19A0A}" type="sibTrans" cxnId="{237A7F98-01DF-4EE6-92D5-95B44C07F6D8}">
      <dgm:prSet/>
      <dgm:spPr/>
      <dgm:t>
        <a:bodyPr/>
        <a:lstStyle/>
        <a:p>
          <a:endParaRPr lang="en-GB"/>
        </a:p>
      </dgm:t>
    </dgm:pt>
    <dgm:pt modelId="{172BB690-2485-4AC1-9237-8A069976B8D8}" type="pres">
      <dgm:prSet presAssocID="{E84AA172-2D79-4376-B2B0-7F3DB1E1C6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E70EB4-53E3-4259-80CA-E45A6F8412D4}" type="pres">
      <dgm:prSet presAssocID="{E84AA172-2D79-4376-B2B0-7F3DB1E1C6EE}" presName="bkgdShp" presStyleLbl="alignAccFollowNode1" presStyleIdx="0" presStyleCnt="1" custLinFactNeighborX="-327" custLinFactNeighborY="-14217"/>
      <dgm:spPr>
        <a:solidFill>
          <a:srgbClr val="F8C4D0"/>
        </a:solidFill>
        <a:ln>
          <a:solidFill>
            <a:srgbClr val="F8C4D0">
              <a:alpha val="90000"/>
            </a:srgbClr>
          </a:solidFill>
        </a:ln>
      </dgm:spPr>
      <dgm:t>
        <a:bodyPr/>
        <a:lstStyle/>
        <a:p>
          <a:endParaRPr lang="en-GB"/>
        </a:p>
      </dgm:t>
    </dgm:pt>
    <dgm:pt modelId="{C8875C66-DF06-4F84-A78B-6C13E9AB2E67}" type="pres">
      <dgm:prSet presAssocID="{E84AA172-2D79-4376-B2B0-7F3DB1E1C6EE}" presName="linComp" presStyleCnt="0"/>
      <dgm:spPr/>
    </dgm:pt>
    <dgm:pt modelId="{280012E3-76BF-4398-A2B9-D4336D90613B}" type="pres">
      <dgm:prSet presAssocID="{42151111-B77C-4079-9FEA-958D609E7408}" presName="compNode" presStyleCnt="0"/>
      <dgm:spPr/>
    </dgm:pt>
    <dgm:pt modelId="{073C9D73-B017-44B9-9C6C-DC4631981ED0}" type="pres">
      <dgm:prSet presAssocID="{42151111-B77C-4079-9FEA-958D609E74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CE4BC9-B85D-474A-939F-6C54B3236175}" type="pres">
      <dgm:prSet presAssocID="{42151111-B77C-4079-9FEA-958D609E7408}" presName="invisiNode" presStyleLbl="node1" presStyleIdx="0" presStyleCnt="4"/>
      <dgm:spPr/>
    </dgm:pt>
    <dgm:pt modelId="{FCAA37DE-7121-45BA-AEAA-D904335C24C3}" type="pres">
      <dgm:prSet presAssocID="{42151111-B77C-4079-9FEA-958D609E7408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9D2D83A2-E210-4065-9ECF-0D745D4EE646}" type="pres">
      <dgm:prSet presAssocID="{67C6E3C9-4591-49E5-A735-1D7FE04AAE0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E78B179-04A1-4E8E-981F-6B3DFA31D299}" type="pres">
      <dgm:prSet presAssocID="{4B6D45E6-CEA1-4B74-A9A3-DADBC332370C}" presName="compNode" presStyleCnt="0"/>
      <dgm:spPr/>
    </dgm:pt>
    <dgm:pt modelId="{91A0357F-0DCB-4F85-A2CB-BF59294F9619}" type="pres">
      <dgm:prSet presAssocID="{4B6D45E6-CEA1-4B74-A9A3-DADBC33237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B2064D-ED5B-440A-BCB9-1F9CB8A6EE78}" type="pres">
      <dgm:prSet presAssocID="{4B6D45E6-CEA1-4B74-A9A3-DADBC332370C}" presName="invisiNode" presStyleLbl="node1" presStyleIdx="1" presStyleCnt="4"/>
      <dgm:spPr/>
    </dgm:pt>
    <dgm:pt modelId="{C8216D3F-6A3B-4FCB-AECE-2482C5CD77EC}" type="pres">
      <dgm:prSet presAssocID="{4B6D45E6-CEA1-4B74-A9A3-DADBC332370C}" presName="imagNode" presStyleLbl="fgImgPlace1" presStyleIdx="1" presStyleCnt="4" custScaleY="9995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GB"/>
        </a:p>
      </dgm:t>
    </dgm:pt>
    <dgm:pt modelId="{28AA05BC-6549-479D-9478-0C94E6613421}" type="pres">
      <dgm:prSet presAssocID="{EECC8287-1111-46BC-99CA-FFE87A91280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9925F14-14A6-4255-AF65-FC7E69D576F3}" type="pres">
      <dgm:prSet presAssocID="{CED7256C-5FBD-4691-B2BA-8F390B2CC85E}" presName="compNode" presStyleCnt="0"/>
      <dgm:spPr/>
    </dgm:pt>
    <dgm:pt modelId="{86487C81-E61C-4F97-80D5-A98F9DDE9CB4}" type="pres">
      <dgm:prSet presAssocID="{CED7256C-5FBD-4691-B2BA-8F390B2CC85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F318A8-3BA0-4204-98DF-E8B468405E3A}" type="pres">
      <dgm:prSet presAssocID="{CED7256C-5FBD-4691-B2BA-8F390B2CC85E}" presName="invisiNode" presStyleLbl="node1" presStyleIdx="2" presStyleCnt="4"/>
      <dgm:spPr/>
    </dgm:pt>
    <dgm:pt modelId="{691E38FA-B31C-445F-8D3A-DBB84C97F037}" type="pres">
      <dgm:prSet presAssocID="{CED7256C-5FBD-4691-B2BA-8F390B2CC85E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GB"/>
        </a:p>
      </dgm:t>
    </dgm:pt>
    <dgm:pt modelId="{552D207A-B660-4A62-860B-C7990B9EBFAD}" type="pres">
      <dgm:prSet presAssocID="{0F39B729-FAE6-465E-A9A2-71EC4AC19A0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31CD692-859C-4023-87BA-366DCB418B3D}" type="pres">
      <dgm:prSet presAssocID="{D075C584-3871-4FB0-881F-DB19060B6771}" presName="compNode" presStyleCnt="0"/>
      <dgm:spPr/>
    </dgm:pt>
    <dgm:pt modelId="{61FC3853-8043-4DC0-BF21-6A64BCF83B3F}" type="pres">
      <dgm:prSet presAssocID="{D075C584-3871-4FB0-881F-DB19060B67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983775-33F8-48DA-9438-CBCA4428DC74}" type="pres">
      <dgm:prSet presAssocID="{D075C584-3871-4FB0-881F-DB19060B6771}" presName="invisiNode" presStyleLbl="node1" presStyleIdx="3" presStyleCnt="4"/>
      <dgm:spPr/>
    </dgm:pt>
    <dgm:pt modelId="{8118219D-A917-4B6B-8EFB-E2C26ACB455B}" type="pres">
      <dgm:prSet presAssocID="{D075C584-3871-4FB0-881F-DB19060B6771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GB"/>
        </a:p>
      </dgm:t>
    </dgm:pt>
  </dgm:ptLst>
  <dgm:cxnLst>
    <dgm:cxn modelId="{10C8CD53-5F29-496F-A591-70BF2A22D52A}" type="presOf" srcId="{EECC8287-1111-46BC-99CA-FFE87A91280E}" destId="{28AA05BC-6549-479D-9478-0C94E6613421}" srcOrd="0" destOrd="0" presId="urn:microsoft.com/office/officeart/2005/8/layout/pList2"/>
    <dgm:cxn modelId="{C8669EDF-212C-4151-A3DC-7246DCBE1F22}" srcId="{E84AA172-2D79-4376-B2B0-7F3DB1E1C6EE}" destId="{42151111-B77C-4079-9FEA-958D609E7408}" srcOrd="0" destOrd="0" parTransId="{ACDDAB25-03A9-488C-A5E0-4B0DD22D8297}" sibTransId="{67C6E3C9-4591-49E5-A735-1D7FE04AAE00}"/>
    <dgm:cxn modelId="{6D541D53-2549-47EC-B617-9D029F64E8B1}" type="presOf" srcId="{0F39B729-FAE6-465E-A9A2-71EC4AC19A0A}" destId="{552D207A-B660-4A62-860B-C7990B9EBFAD}" srcOrd="0" destOrd="0" presId="urn:microsoft.com/office/officeart/2005/8/layout/pList2"/>
    <dgm:cxn modelId="{6976B811-1C95-4638-B8EF-66A92837A51C}" type="presOf" srcId="{CED7256C-5FBD-4691-B2BA-8F390B2CC85E}" destId="{86487C81-E61C-4F97-80D5-A98F9DDE9CB4}" srcOrd="0" destOrd="0" presId="urn:microsoft.com/office/officeart/2005/8/layout/pList2"/>
    <dgm:cxn modelId="{1966C169-5CE2-4283-BB94-2C984D7554C9}" srcId="{E84AA172-2D79-4376-B2B0-7F3DB1E1C6EE}" destId="{D075C584-3871-4FB0-881F-DB19060B6771}" srcOrd="3" destOrd="0" parTransId="{4BDA62D4-837E-47DC-973F-2D28878F5E72}" sibTransId="{224AD2FA-D404-49D2-B868-8268E3DB788D}"/>
    <dgm:cxn modelId="{B2689929-8377-4B31-9B4B-C0EF3C1548E0}" type="presOf" srcId="{E84AA172-2D79-4376-B2B0-7F3DB1E1C6EE}" destId="{172BB690-2485-4AC1-9237-8A069976B8D8}" srcOrd="0" destOrd="0" presId="urn:microsoft.com/office/officeart/2005/8/layout/pList2"/>
    <dgm:cxn modelId="{237A7F98-01DF-4EE6-92D5-95B44C07F6D8}" srcId="{E84AA172-2D79-4376-B2B0-7F3DB1E1C6EE}" destId="{CED7256C-5FBD-4691-B2BA-8F390B2CC85E}" srcOrd="2" destOrd="0" parTransId="{9C58C30C-3761-4F65-8069-ABBB5328F759}" sibTransId="{0F39B729-FAE6-465E-A9A2-71EC4AC19A0A}"/>
    <dgm:cxn modelId="{A83F3032-0B89-47D1-BDD9-58470EF28533}" type="presOf" srcId="{4B6D45E6-CEA1-4B74-A9A3-DADBC332370C}" destId="{91A0357F-0DCB-4F85-A2CB-BF59294F9619}" srcOrd="0" destOrd="0" presId="urn:microsoft.com/office/officeart/2005/8/layout/pList2"/>
    <dgm:cxn modelId="{B458256F-4E0D-4BC3-9231-635C6181AE47}" type="presOf" srcId="{42151111-B77C-4079-9FEA-958D609E7408}" destId="{073C9D73-B017-44B9-9C6C-DC4631981ED0}" srcOrd="0" destOrd="0" presId="urn:microsoft.com/office/officeart/2005/8/layout/pList2"/>
    <dgm:cxn modelId="{8C9FA772-384C-4964-A41F-146E79210CDE}" srcId="{E84AA172-2D79-4376-B2B0-7F3DB1E1C6EE}" destId="{4B6D45E6-CEA1-4B74-A9A3-DADBC332370C}" srcOrd="1" destOrd="0" parTransId="{7C832408-D277-4BA8-B1DC-1040AC190187}" sibTransId="{EECC8287-1111-46BC-99CA-FFE87A91280E}"/>
    <dgm:cxn modelId="{5EAB5CF4-D2A1-4A15-B1CB-AB7E71F757C1}" type="presOf" srcId="{67C6E3C9-4591-49E5-A735-1D7FE04AAE00}" destId="{9D2D83A2-E210-4065-9ECF-0D745D4EE646}" srcOrd="0" destOrd="0" presId="urn:microsoft.com/office/officeart/2005/8/layout/pList2"/>
    <dgm:cxn modelId="{B389C3ED-396C-4AF9-ABDB-091AB26CC66E}" type="presOf" srcId="{D075C584-3871-4FB0-881F-DB19060B6771}" destId="{61FC3853-8043-4DC0-BF21-6A64BCF83B3F}" srcOrd="0" destOrd="0" presId="urn:microsoft.com/office/officeart/2005/8/layout/pList2"/>
    <dgm:cxn modelId="{6DF0577D-36EF-4913-B714-C1D3B504F599}" type="presParOf" srcId="{172BB690-2485-4AC1-9237-8A069976B8D8}" destId="{22E70EB4-53E3-4259-80CA-E45A6F8412D4}" srcOrd="0" destOrd="0" presId="urn:microsoft.com/office/officeart/2005/8/layout/pList2"/>
    <dgm:cxn modelId="{835225FD-7787-4B5D-8CCC-352999691CBA}" type="presParOf" srcId="{172BB690-2485-4AC1-9237-8A069976B8D8}" destId="{C8875C66-DF06-4F84-A78B-6C13E9AB2E67}" srcOrd="1" destOrd="0" presId="urn:microsoft.com/office/officeart/2005/8/layout/pList2"/>
    <dgm:cxn modelId="{01460421-2D66-44FF-AE5D-CBE8688715CD}" type="presParOf" srcId="{C8875C66-DF06-4F84-A78B-6C13E9AB2E67}" destId="{280012E3-76BF-4398-A2B9-D4336D90613B}" srcOrd="0" destOrd="0" presId="urn:microsoft.com/office/officeart/2005/8/layout/pList2"/>
    <dgm:cxn modelId="{3ECEED1D-4946-4FB0-A902-76A5D79289CB}" type="presParOf" srcId="{280012E3-76BF-4398-A2B9-D4336D90613B}" destId="{073C9D73-B017-44B9-9C6C-DC4631981ED0}" srcOrd="0" destOrd="0" presId="urn:microsoft.com/office/officeart/2005/8/layout/pList2"/>
    <dgm:cxn modelId="{16EE9BFA-61E5-40FB-B4E4-93BD859CE924}" type="presParOf" srcId="{280012E3-76BF-4398-A2B9-D4336D90613B}" destId="{DCCE4BC9-B85D-474A-939F-6C54B3236175}" srcOrd="1" destOrd="0" presId="urn:microsoft.com/office/officeart/2005/8/layout/pList2"/>
    <dgm:cxn modelId="{35F4F370-D77A-475E-81AE-7FE89D9EA53B}" type="presParOf" srcId="{280012E3-76BF-4398-A2B9-D4336D90613B}" destId="{FCAA37DE-7121-45BA-AEAA-D904335C24C3}" srcOrd="2" destOrd="0" presId="urn:microsoft.com/office/officeart/2005/8/layout/pList2"/>
    <dgm:cxn modelId="{19DED797-2A92-4963-9AAD-BB1F7D26D7FB}" type="presParOf" srcId="{C8875C66-DF06-4F84-A78B-6C13E9AB2E67}" destId="{9D2D83A2-E210-4065-9ECF-0D745D4EE646}" srcOrd="1" destOrd="0" presId="urn:microsoft.com/office/officeart/2005/8/layout/pList2"/>
    <dgm:cxn modelId="{5A20BCA2-0146-41D3-B45B-B0C5EFE584FF}" type="presParOf" srcId="{C8875C66-DF06-4F84-A78B-6C13E9AB2E67}" destId="{0E78B179-04A1-4E8E-981F-6B3DFA31D299}" srcOrd="2" destOrd="0" presId="urn:microsoft.com/office/officeart/2005/8/layout/pList2"/>
    <dgm:cxn modelId="{6255019C-D32A-4319-992C-F79C13D027A8}" type="presParOf" srcId="{0E78B179-04A1-4E8E-981F-6B3DFA31D299}" destId="{91A0357F-0DCB-4F85-A2CB-BF59294F9619}" srcOrd="0" destOrd="0" presId="urn:microsoft.com/office/officeart/2005/8/layout/pList2"/>
    <dgm:cxn modelId="{F7AA1EE5-E296-47D2-83BA-B89EA85981E8}" type="presParOf" srcId="{0E78B179-04A1-4E8E-981F-6B3DFA31D299}" destId="{7DB2064D-ED5B-440A-BCB9-1F9CB8A6EE78}" srcOrd="1" destOrd="0" presId="urn:microsoft.com/office/officeart/2005/8/layout/pList2"/>
    <dgm:cxn modelId="{CEC90871-77B6-462D-A2A9-56F469E58B95}" type="presParOf" srcId="{0E78B179-04A1-4E8E-981F-6B3DFA31D299}" destId="{C8216D3F-6A3B-4FCB-AECE-2482C5CD77EC}" srcOrd="2" destOrd="0" presId="urn:microsoft.com/office/officeart/2005/8/layout/pList2"/>
    <dgm:cxn modelId="{0B0721AF-34C5-4649-9322-58CA69D6EC76}" type="presParOf" srcId="{C8875C66-DF06-4F84-A78B-6C13E9AB2E67}" destId="{28AA05BC-6549-479D-9478-0C94E6613421}" srcOrd="3" destOrd="0" presId="urn:microsoft.com/office/officeart/2005/8/layout/pList2"/>
    <dgm:cxn modelId="{28A2E7A4-03D8-474A-ABAA-A1F19D216524}" type="presParOf" srcId="{C8875C66-DF06-4F84-A78B-6C13E9AB2E67}" destId="{69925F14-14A6-4255-AF65-FC7E69D576F3}" srcOrd="4" destOrd="0" presId="urn:microsoft.com/office/officeart/2005/8/layout/pList2"/>
    <dgm:cxn modelId="{04613012-34B7-4947-88F3-1C642F5EE2B2}" type="presParOf" srcId="{69925F14-14A6-4255-AF65-FC7E69D576F3}" destId="{86487C81-E61C-4F97-80D5-A98F9DDE9CB4}" srcOrd="0" destOrd="0" presId="urn:microsoft.com/office/officeart/2005/8/layout/pList2"/>
    <dgm:cxn modelId="{CADBCBB9-7B1D-417B-9ADB-6756B37043FA}" type="presParOf" srcId="{69925F14-14A6-4255-AF65-FC7E69D576F3}" destId="{59F318A8-3BA0-4204-98DF-E8B468405E3A}" srcOrd="1" destOrd="0" presId="urn:microsoft.com/office/officeart/2005/8/layout/pList2"/>
    <dgm:cxn modelId="{066FF350-AD33-4899-B47A-F3C234185829}" type="presParOf" srcId="{69925F14-14A6-4255-AF65-FC7E69D576F3}" destId="{691E38FA-B31C-445F-8D3A-DBB84C97F037}" srcOrd="2" destOrd="0" presId="urn:microsoft.com/office/officeart/2005/8/layout/pList2"/>
    <dgm:cxn modelId="{9FC0DCCA-4175-4B50-A566-F1F0F603F158}" type="presParOf" srcId="{C8875C66-DF06-4F84-A78B-6C13E9AB2E67}" destId="{552D207A-B660-4A62-860B-C7990B9EBFAD}" srcOrd="5" destOrd="0" presId="urn:microsoft.com/office/officeart/2005/8/layout/pList2"/>
    <dgm:cxn modelId="{488D102B-5AB3-4D16-A866-F969DC39394D}" type="presParOf" srcId="{C8875C66-DF06-4F84-A78B-6C13E9AB2E67}" destId="{F31CD692-859C-4023-87BA-366DCB418B3D}" srcOrd="6" destOrd="0" presId="urn:microsoft.com/office/officeart/2005/8/layout/pList2"/>
    <dgm:cxn modelId="{E2D65C5B-5985-4D04-80EA-441B6B4DC392}" type="presParOf" srcId="{F31CD692-859C-4023-87BA-366DCB418B3D}" destId="{61FC3853-8043-4DC0-BF21-6A64BCF83B3F}" srcOrd="0" destOrd="0" presId="urn:microsoft.com/office/officeart/2005/8/layout/pList2"/>
    <dgm:cxn modelId="{14D10BA4-C251-4A06-8431-33B5C94DFA45}" type="presParOf" srcId="{F31CD692-859C-4023-87BA-366DCB418B3D}" destId="{E3983775-33F8-48DA-9438-CBCA4428DC74}" srcOrd="1" destOrd="0" presId="urn:microsoft.com/office/officeart/2005/8/layout/pList2"/>
    <dgm:cxn modelId="{85009917-CF56-44F8-8EF2-009E229798B7}" type="presParOf" srcId="{F31CD692-859C-4023-87BA-366DCB418B3D}" destId="{8118219D-A917-4B6B-8EFB-E2C26ACB455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34040E-CF54-4351-ACDC-930E007A17E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01C0C9-1BD1-4BBB-B55F-C5232DE8A29C}">
      <dgm:prSet phldrT="[Text]" custT="1"/>
      <dgm:spPr>
        <a:solidFill>
          <a:srgbClr val="B4153A"/>
        </a:solidFill>
      </dgm:spPr>
      <dgm:t>
        <a:bodyPr/>
        <a:lstStyle/>
        <a:p>
          <a:r>
            <a:rPr lang="en-GB" sz="2200" b="1" dirty="0"/>
            <a:t>Available to students with a disability, specific learning difficulty or mental health condition</a:t>
          </a:r>
        </a:p>
      </dgm:t>
    </dgm:pt>
    <dgm:pt modelId="{B8CE4F88-AEDC-4F67-85D2-C65BC46A73F9}" type="parTrans" cxnId="{157A4D99-A060-487F-8C56-2088B86C4B6D}">
      <dgm:prSet/>
      <dgm:spPr/>
      <dgm:t>
        <a:bodyPr/>
        <a:lstStyle/>
        <a:p>
          <a:endParaRPr lang="en-GB"/>
        </a:p>
      </dgm:t>
    </dgm:pt>
    <dgm:pt modelId="{BC56DDA2-7DE0-4337-9E2D-EB45ED584FA4}" type="sibTrans" cxnId="{157A4D99-A060-487F-8C56-2088B86C4B6D}">
      <dgm:prSet/>
      <dgm:spPr/>
      <dgm:t>
        <a:bodyPr/>
        <a:lstStyle/>
        <a:p>
          <a:endParaRPr lang="en-GB"/>
        </a:p>
      </dgm:t>
    </dgm:pt>
    <dgm:pt modelId="{B71CB7AB-2D71-48B7-A4FF-7A2A7A9FA29E}">
      <dgm:prSet phldrT="[Text]" custT="1"/>
      <dgm:spPr>
        <a:solidFill>
          <a:srgbClr val="B4153A"/>
        </a:solidFill>
      </dgm:spPr>
      <dgm:t>
        <a:bodyPr/>
        <a:lstStyle/>
        <a:p>
          <a:r>
            <a:rPr lang="en-GB" sz="2200" b="1" dirty="0"/>
            <a:t>Non-repayable help for specialist equipment, non-medical help or other disability related costs</a:t>
          </a:r>
        </a:p>
      </dgm:t>
    </dgm:pt>
    <dgm:pt modelId="{9052F146-B924-4503-9868-9159512DD4BA}" type="parTrans" cxnId="{A76DDF46-C77D-49DA-8702-34E767BB1049}">
      <dgm:prSet/>
      <dgm:spPr/>
      <dgm:t>
        <a:bodyPr/>
        <a:lstStyle/>
        <a:p>
          <a:endParaRPr lang="en-GB"/>
        </a:p>
      </dgm:t>
    </dgm:pt>
    <dgm:pt modelId="{84F79F6D-8F6B-47D7-A03A-8937F98E14FD}" type="sibTrans" cxnId="{A76DDF46-C77D-49DA-8702-34E767BB1049}">
      <dgm:prSet/>
      <dgm:spPr/>
      <dgm:t>
        <a:bodyPr/>
        <a:lstStyle/>
        <a:p>
          <a:endParaRPr lang="en-GB"/>
        </a:p>
      </dgm:t>
    </dgm:pt>
    <dgm:pt modelId="{5464D286-B0D8-4EF4-B960-9248ED14B392}">
      <dgm:prSet phldrT="[Text]" custT="1"/>
      <dgm:spPr>
        <a:solidFill>
          <a:srgbClr val="B4153A"/>
        </a:solidFill>
      </dgm:spPr>
      <dgm:t>
        <a:bodyPr/>
        <a:lstStyle/>
        <a:p>
          <a:r>
            <a:rPr lang="en-GB" sz="2200" b="1" dirty="0">
              <a:solidFill>
                <a:schemeClr val="bg1"/>
              </a:solidFill>
            </a:rPr>
            <a:t>Support offered will be based on a study needs assessment</a:t>
          </a:r>
        </a:p>
      </dgm:t>
    </dgm:pt>
    <dgm:pt modelId="{1850AC83-EA58-4E2D-8D59-7AA2DDD91BB0}" type="parTrans" cxnId="{81676F9F-7024-46BE-9F7A-04B9033B652D}">
      <dgm:prSet/>
      <dgm:spPr/>
      <dgm:t>
        <a:bodyPr/>
        <a:lstStyle/>
        <a:p>
          <a:endParaRPr lang="en-GB"/>
        </a:p>
      </dgm:t>
    </dgm:pt>
    <dgm:pt modelId="{07F6CEF0-45DF-4A61-8DEE-BB80A8818A0C}" type="sibTrans" cxnId="{81676F9F-7024-46BE-9F7A-04B9033B652D}">
      <dgm:prSet/>
      <dgm:spPr/>
      <dgm:t>
        <a:bodyPr/>
        <a:lstStyle/>
        <a:p>
          <a:endParaRPr lang="en-GB"/>
        </a:p>
      </dgm:t>
    </dgm:pt>
    <dgm:pt modelId="{0BF76DC0-D577-4A2E-A311-5E4B78838FBD}">
      <dgm:prSet phldrT="[Text]" custT="1"/>
      <dgm:spPr>
        <a:solidFill>
          <a:srgbClr val="B4153A"/>
        </a:solidFill>
      </dgm:spPr>
      <dgm:t>
        <a:bodyPr/>
        <a:lstStyle/>
        <a:p>
          <a:r>
            <a:rPr lang="en-GB" sz="2200" b="1" dirty="0"/>
            <a:t>Apply at gov.uk/studentfinance</a:t>
          </a:r>
        </a:p>
      </dgm:t>
    </dgm:pt>
    <dgm:pt modelId="{C0E882AC-D52C-4B3C-88AC-29F9C8E063E3}" type="parTrans" cxnId="{FEEB1A68-8ACF-48B0-8155-743A831D934E}">
      <dgm:prSet/>
      <dgm:spPr/>
      <dgm:t>
        <a:bodyPr/>
        <a:lstStyle/>
        <a:p>
          <a:endParaRPr lang="en-GB"/>
        </a:p>
      </dgm:t>
    </dgm:pt>
    <dgm:pt modelId="{0F878546-025E-42A8-AD1F-FEB324301395}" type="sibTrans" cxnId="{FEEB1A68-8ACF-48B0-8155-743A831D934E}">
      <dgm:prSet/>
      <dgm:spPr/>
      <dgm:t>
        <a:bodyPr/>
        <a:lstStyle/>
        <a:p>
          <a:endParaRPr lang="en-GB"/>
        </a:p>
      </dgm:t>
    </dgm:pt>
    <dgm:pt modelId="{C3AE107A-7C5F-417A-B3BE-1D66F844CAED}">
      <dgm:prSet phldrT="[Text]" custT="1"/>
      <dgm:spPr>
        <a:solidFill>
          <a:srgbClr val="B4153A"/>
        </a:solidFill>
      </dgm:spPr>
      <dgm:t>
        <a:bodyPr/>
        <a:lstStyle/>
        <a:p>
          <a:r>
            <a:rPr lang="en-GB" sz="2200" b="1" dirty="0"/>
            <a:t>Apply early- applications for DSA can take 14 weeks to assess</a:t>
          </a:r>
        </a:p>
      </dgm:t>
    </dgm:pt>
    <dgm:pt modelId="{1AAB3D69-C21B-4450-A91C-DA30F133E908}" type="parTrans" cxnId="{641E1E86-1B41-4A71-A2CB-3CD29B45C26F}">
      <dgm:prSet/>
      <dgm:spPr/>
      <dgm:t>
        <a:bodyPr/>
        <a:lstStyle/>
        <a:p>
          <a:endParaRPr lang="en-GB"/>
        </a:p>
      </dgm:t>
    </dgm:pt>
    <dgm:pt modelId="{B5BA79EB-4E74-4F04-BEF4-A14056966433}" type="sibTrans" cxnId="{641E1E86-1B41-4A71-A2CB-3CD29B45C26F}">
      <dgm:prSet/>
      <dgm:spPr/>
      <dgm:t>
        <a:bodyPr/>
        <a:lstStyle/>
        <a:p>
          <a:endParaRPr lang="en-GB"/>
        </a:p>
      </dgm:t>
    </dgm:pt>
    <dgm:pt modelId="{905E8C00-C2D0-416F-8B1D-870087912465}">
      <dgm:prSet custT="1"/>
      <dgm:spPr>
        <a:solidFill>
          <a:srgbClr val="B4153A"/>
        </a:solidFill>
      </dgm:spPr>
      <dgm:t>
        <a:bodyPr/>
        <a:lstStyle/>
        <a:p>
          <a:r>
            <a:rPr lang="en-GB" sz="2200" b="1" dirty="0"/>
            <a:t>For advice and support, speak to the Disability Services team at your university</a:t>
          </a:r>
        </a:p>
      </dgm:t>
    </dgm:pt>
    <dgm:pt modelId="{F2824ACE-87E7-4E0E-8EED-33F72B16D22F}" type="parTrans" cxnId="{059E4746-CCD2-4033-9D66-D4E0DB8570E4}">
      <dgm:prSet/>
      <dgm:spPr/>
      <dgm:t>
        <a:bodyPr/>
        <a:lstStyle/>
        <a:p>
          <a:endParaRPr lang="en-GB"/>
        </a:p>
      </dgm:t>
    </dgm:pt>
    <dgm:pt modelId="{4CF14C81-A196-4267-8743-864D1B487824}" type="sibTrans" cxnId="{059E4746-CCD2-4033-9D66-D4E0DB8570E4}">
      <dgm:prSet/>
      <dgm:spPr/>
      <dgm:t>
        <a:bodyPr/>
        <a:lstStyle/>
        <a:p>
          <a:endParaRPr lang="en-GB"/>
        </a:p>
      </dgm:t>
    </dgm:pt>
    <dgm:pt modelId="{EFA3F2FB-75C1-45A2-97C3-7BCC9645E47A}" type="pres">
      <dgm:prSet presAssocID="{8134040E-CF54-4351-ACDC-930E007A17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8531A5B-6419-4A3B-A576-E5FD18BEA058}" type="pres">
      <dgm:prSet presAssocID="{9C01C0C9-1BD1-4BBB-B55F-C5232DE8A2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E1F8EA-A1EE-4F8D-A2E5-066C60F81104}" type="pres">
      <dgm:prSet presAssocID="{BC56DDA2-7DE0-4337-9E2D-EB45ED584FA4}" presName="sibTrans" presStyleCnt="0"/>
      <dgm:spPr/>
    </dgm:pt>
    <dgm:pt modelId="{C33424EB-04FD-4504-81BB-4963756A3A14}" type="pres">
      <dgm:prSet presAssocID="{B71CB7AB-2D71-48B7-A4FF-7A2A7A9FA29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0BF4C5-BA61-4E6F-914E-CB028A645399}" type="pres">
      <dgm:prSet presAssocID="{84F79F6D-8F6B-47D7-A03A-8937F98E14FD}" presName="sibTrans" presStyleCnt="0"/>
      <dgm:spPr/>
    </dgm:pt>
    <dgm:pt modelId="{EC8529CE-64CB-422D-B460-BCF109FA14D1}" type="pres">
      <dgm:prSet presAssocID="{5464D286-B0D8-4EF4-B960-9248ED14B39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E68888-1C4D-4B43-B540-22B8305BC5DE}" type="pres">
      <dgm:prSet presAssocID="{07F6CEF0-45DF-4A61-8DEE-BB80A8818A0C}" presName="sibTrans" presStyleCnt="0"/>
      <dgm:spPr/>
    </dgm:pt>
    <dgm:pt modelId="{498537A2-8369-415C-973A-47B44BA32A33}" type="pres">
      <dgm:prSet presAssocID="{0BF76DC0-D577-4A2E-A311-5E4B78838FB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AD3B36-5F94-4582-BF8E-208239DE0F28}" type="pres">
      <dgm:prSet presAssocID="{0F878546-025E-42A8-AD1F-FEB324301395}" presName="sibTrans" presStyleCnt="0"/>
      <dgm:spPr/>
    </dgm:pt>
    <dgm:pt modelId="{8539D14D-00AB-489F-ACAC-20976A2CA344}" type="pres">
      <dgm:prSet presAssocID="{C3AE107A-7C5F-417A-B3BE-1D66F844CAE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02789B-51DE-4A53-89F3-D82436F6AC0E}" type="pres">
      <dgm:prSet presAssocID="{B5BA79EB-4E74-4F04-BEF4-A14056966433}" presName="sibTrans" presStyleCnt="0"/>
      <dgm:spPr/>
    </dgm:pt>
    <dgm:pt modelId="{7FC24D30-2015-49AC-8B80-3B60FFC5859E}" type="pres">
      <dgm:prSet presAssocID="{905E8C00-C2D0-416F-8B1D-87008791246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A54039-9228-49E4-932E-6B3B212901F3}" type="presOf" srcId="{B71CB7AB-2D71-48B7-A4FF-7A2A7A9FA29E}" destId="{C33424EB-04FD-4504-81BB-4963756A3A14}" srcOrd="0" destOrd="0" presId="urn:microsoft.com/office/officeart/2005/8/layout/default"/>
    <dgm:cxn modelId="{1DE38138-19C3-4D92-ABCC-012024BCFCBF}" type="presOf" srcId="{9C01C0C9-1BD1-4BBB-B55F-C5232DE8A29C}" destId="{58531A5B-6419-4A3B-A576-E5FD18BEA058}" srcOrd="0" destOrd="0" presId="urn:microsoft.com/office/officeart/2005/8/layout/default"/>
    <dgm:cxn modelId="{059E4746-CCD2-4033-9D66-D4E0DB8570E4}" srcId="{8134040E-CF54-4351-ACDC-930E007A17E7}" destId="{905E8C00-C2D0-416F-8B1D-870087912465}" srcOrd="5" destOrd="0" parTransId="{F2824ACE-87E7-4E0E-8EED-33F72B16D22F}" sibTransId="{4CF14C81-A196-4267-8743-864D1B487824}"/>
    <dgm:cxn modelId="{81676F9F-7024-46BE-9F7A-04B9033B652D}" srcId="{8134040E-CF54-4351-ACDC-930E007A17E7}" destId="{5464D286-B0D8-4EF4-B960-9248ED14B392}" srcOrd="2" destOrd="0" parTransId="{1850AC83-EA58-4E2D-8D59-7AA2DDD91BB0}" sibTransId="{07F6CEF0-45DF-4A61-8DEE-BB80A8818A0C}"/>
    <dgm:cxn modelId="{76E44281-CE0E-4C83-9681-528B45C588B5}" type="presOf" srcId="{8134040E-CF54-4351-ACDC-930E007A17E7}" destId="{EFA3F2FB-75C1-45A2-97C3-7BCC9645E47A}" srcOrd="0" destOrd="0" presId="urn:microsoft.com/office/officeart/2005/8/layout/default"/>
    <dgm:cxn modelId="{F0DEF49D-DE24-4E71-BA31-2BD6D8A2D89A}" type="presOf" srcId="{0BF76DC0-D577-4A2E-A311-5E4B78838FBD}" destId="{498537A2-8369-415C-973A-47B44BA32A33}" srcOrd="0" destOrd="0" presId="urn:microsoft.com/office/officeart/2005/8/layout/default"/>
    <dgm:cxn modelId="{A76DDF46-C77D-49DA-8702-34E767BB1049}" srcId="{8134040E-CF54-4351-ACDC-930E007A17E7}" destId="{B71CB7AB-2D71-48B7-A4FF-7A2A7A9FA29E}" srcOrd="1" destOrd="0" parTransId="{9052F146-B924-4503-9868-9159512DD4BA}" sibTransId="{84F79F6D-8F6B-47D7-A03A-8937F98E14FD}"/>
    <dgm:cxn modelId="{157A4D99-A060-487F-8C56-2088B86C4B6D}" srcId="{8134040E-CF54-4351-ACDC-930E007A17E7}" destId="{9C01C0C9-1BD1-4BBB-B55F-C5232DE8A29C}" srcOrd="0" destOrd="0" parTransId="{B8CE4F88-AEDC-4F67-85D2-C65BC46A73F9}" sibTransId="{BC56DDA2-7DE0-4337-9E2D-EB45ED584FA4}"/>
    <dgm:cxn modelId="{039CF2CF-FA32-4D10-8B29-FB500118318C}" type="presOf" srcId="{C3AE107A-7C5F-417A-B3BE-1D66F844CAED}" destId="{8539D14D-00AB-489F-ACAC-20976A2CA344}" srcOrd="0" destOrd="0" presId="urn:microsoft.com/office/officeart/2005/8/layout/default"/>
    <dgm:cxn modelId="{A5067B9D-DA50-4625-8792-3C8981E84348}" type="presOf" srcId="{5464D286-B0D8-4EF4-B960-9248ED14B392}" destId="{EC8529CE-64CB-422D-B460-BCF109FA14D1}" srcOrd="0" destOrd="0" presId="urn:microsoft.com/office/officeart/2005/8/layout/default"/>
    <dgm:cxn modelId="{FEEB1A68-8ACF-48B0-8155-743A831D934E}" srcId="{8134040E-CF54-4351-ACDC-930E007A17E7}" destId="{0BF76DC0-D577-4A2E-A311-5E4B78838FBD}" srcOrd="3" destOrd="0" parTransId="{C0E882AC-D52C-4B3C-88AC-29F9C8E063E3}" sibTransId="{0F878546-025E-42A8-AD1F-FEB324301395}"/>
    <dgm:cxn modelId="{77899D43-F2EA-4545-819F-905BA113D713}" type="presOf" srcId="{905E8C00-C2D0-416F-8B1D-870087912465}" destId="{7FC24D30-2015-49AC-8B80-3B60FFC5859E}" srcOrd="0" destOrd="0" presId="urn:microsoft.com/office/officeart/2005/8/layout/default"/>
    <dgm:cxn modelId="{641E1E86-1B41-4A71-A2CB-3CD29B45C26F}" srcId="{8134040E-CF54-4351-ACDC-930E007A17E7}" destId="{C3AE107A-7C5F-417A-B3BE-1D66F844CAED}" srcOrd="4" destOrd="0" parTransId="{1AAB3D69-C21B-4450-A91C-DA30F133E908}" sibTransId="{B5BA79EB-4E74-4F04-BEF4-A14056966433}"/>
    <dgm:cxn modelId="{F8F14F38-D424-4150-9827-40A61C4AD155}" type="presParOf" srcId="{EFA3F2FB-75C1-45A2-97C3-7BCC9645E47A}" destId="{58531A5B-6419-4A3B-A576-E5FD18BEA058}" srcOrd="0" destOrd="0" presId="urn:microsoft.com/office/officeart/2005/8/layout/default"/>
    <dgm:cxn modelId="{FCD8BC13-675A-490D-8652-5DD3FCE77612}" type="presParOf" srcId="{EFA3F2FB-75C1-45A2-97C3-7BCC9645E47A}" destId="{C7E1F8EA-A1EE-4F8D-A2E5-066C60F81104}" srcOrd="1" destOrd="0" presId="urn:microsoft.com/office/officeart/2005/8/layout/default"/>
    <dgm:cxn modelId="{91176FC0-C03B-4912-9235-E6A2ABBC5D34}" type="presParOf" srcId="{EFA3F2FB-75C1-45A2-97C3-7BCC9645E47A}" destId="{C33424EB-04FD-4504-81BB-4963756A3A14}" srcOrd="2" destOrd="0" presId="urn:microsoft.com/office/officeart/2005/8/layout/default"/>
    <dgm:cxn modelId="{A301B274-BDFC-43CE-9167-4C5713788F13}" type="presParOf" srcId="{EFA3F2FB-75C1-45A2-97C3-7BCC9645E47A}" destId="{4B0BF4C5-BA61-4E6F-914E-CB028A645399}" srcOrd="3" destOrd="0" presId="urn:microsoft.com/office/officeart/2005/8/layout/default"/>
    <dgm:cxn modelId="{D44952C0-07F6-4EC5-803E-7F3D89A5D90D}" type="presParOf" srcId="{EFA3F2FB-75C1-45A2-97C3-7BCC9645E47A}" destId="{EC8529CE-64CB-422D-B460-BCF109FA14D1}" srcOrd="4" destOrd="0" presId="urn:microsoft.com/office/officeart/2005/8/layout/default"/>
    <dgm:cxn modelId="{11CCF55C-3542-45C1-B19E-ECA0BE250761}" type="presParOf" srcId="{EFA3F2FB-75C1-45A2-97C3-7BCC9645E47A}" destId="{A8E68888-1C4D-4B43-B540-22B8305BC5DE}" srcOrd="5" destOrd="0" presId="urn:microsoft.com/office/officeart/2005/8/layout/default"/>
    <dgm:cxn modelId="{317EABDE-E061-42C7-AF2C-07B4D0B69F44}" type="presParOf" srcId="{EFA3F2FB-75C1-45A2-97C3-7BCC9645E47A}" destId="{498537A2-8369-415C-973A-47B44BA32A33}" srcOrd="6" destOrd="0" presId="urn:microsoft.com/office/officeart/2005/8/layout/default"/>
    <dgm:cxn modelId="{7A1B569F-472D-40C1-9568-2B285BC7FD71}" type="presParOf" srcId="{EFA3F2FB-75C1-45A2-97C3-7BCC9645E47A}" destId="{2DAD3B36-5F94-4582-BF8E-208239DE0F28}" srcOrd="7" destOrd="0" presId="urn:microsoft.com/office/officeart/2005/8/layout/default"/>
    <dgm:cxn modelId="{BCB49C06-B40F-4350-8608-F4C11CF687ED}" type="presParOf" srcId="{EFA3F2FB-75C1-45A2-97C3-7BCC9645E47A}" destId="{8539D14D-00AB-489F-ACAC-20976A2CA344}" srcOrd="8" destOrd="0" presId="urn:microsoft.com/office/officeart/2005/8/layout/default"/>
    <dgm:cxn modelId="{D915048A-7F55-4890-9C27-0415DDA3D45C}" type="presParOf" srcId="{EFA3F2FB-75C1-45A2-97C3-7BCC9645E47A}" destId="{9C02789B-51DE-4A53-89F3-D82436F6AC0E}" srcOrd="9" destOrd="0" presId="urn:microsoft.com/office/officeart/2005/8/layout/default"/>
    <dgm:cxn modelId="{19F115FB-24F4-4EBA-9375-05FCB207822D}" type="presParOf" srcId="{EFA3F2FB-75C1-45A2-97C3-7BCC9645E47A}" destId="{7FC24D30-2015-49AC-8B80-3B60FFC5859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0D88C0-B0D2-4A2D-84F5-58A6AEA3E8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C998A6-633E-4633-9F72-B2AF87774180}">
      <dgm:prSet phldrT="[Text]" custT="1"/>
      <dgm:spPr>
        <a:solidFill>
          <a:srgbClr val="B4153A"/>
        </a:solidFill>
      </dgm:spPr>
      <dgm:t>
        <a:bodyPr/>
        <a:lstStyle/>
        <a:p>
          <a:r>
            <a:rPr lang="en-GB" sz="2600" b="1" dirty="0">
              <a:solidFill>
                <a:schemeClr val="bg1"/>
              </a:solidFill>
              <a:latin typeface="Calibri" panose="020F0502020204030204" pitchFamily="34" charset="0"/>
            </a:rPr>
            <a:t>One application form</a:t>
          </a:r>
          <a:endParaRPr lang="en-GB" sz="2600" b="1" dirty="0">
            <a:solidFill>
              <a:schemeClr val="bg1"/>
            </a:solidFill>
          </a:endParaRPr>
        </a:p>
      </dgm:t>
    </dgm:pt>
    <dgm:pt modelId="{3A89BA62-69AA-4FAF-BB78-C13AB924C9AF}" type="parTrans" cxnId="{B81BB848-8770-4E6A-A7C6-3C7807B66717}">
      <dgm:prSet/>
      <dgm:spPr/>
      <dgm:t>
        <a:bodyPr/>
        <a:lstStyle/>
        <a:p>
          <a:endParaRPr lang="en-GB"/>
        </a:p>
      </dgm:t>
    </dgm:pt>
    <dgm:pt modelId="{5B4989D8-8E0A-47E7-90E3-94F4AF481B44}" type="sibTrans" cxnId="{B81BB848-8770-4E6A-A7C6-3C7807B66717}">
      <dgm:prSet/>
      <dgm:spPr/>
      <dgm:t>
        <a:bodyPr/>
        <a:lstStyle/>
        <a:p>
          <a:endParaRPr lang="en-GB"/>
        </a:p>
      </dgm:t>
    </dgm:pt>
    <dgm:pt modelId="{DBF6CDE7-41BF-4149-9599-5827F0616EF0}">
      <dgm:prSet phldrT="[Text]" custT="1"/>
      <dgm:spPr>
        <a:solidFill>
          <a:srgbClr val="B4153A"/>
        </a:solidFill>
      </dgm:spPr>
      <dgm:t>
        <a:bodyPr/>
        <a:lstStyle/>
        <a:p>
          <a:r>
            <a:rPr lang="en-GB" sz="2600" b="1" dirty="0">
              <a:solidFill>
                <a:schemeClr val="bg1"/>
              </a:solidFill>
              <a:latin typeface="Calibri" panose="020F0502020204030204" pitchFamily="34" charset="0"/>
            </a:rPr>
            <a:t>Don’t need to have a confirmed place</a:t>
          </a:r>
          <a:endParaRPr lang="en-GB" sz="2600" b="1" dirty="0">
            <a:solidFill>
              <a:schemeClr val="bg1"/>
            </a:solidFill>
          </a:endParaRPr>
        </a:p>
      </dgm:t>
    </dgm:pt>
    <dgm:pt modelId="{6C81458D-9B10-45BE-A61B-FF67C45A7B8F}" type="parTrans" cxnId="{1B6A415E-BE7A-48FA-A2BD-B2698D24FA52}">
      <dgm:prSet/>
      <dgm:spPr/>
      <dgm:t>
        <a:bodyPr/>
        <a:lstStyle/>
        <a:p>
          <a:endParaRPr lang="en-GB"/>
        </a:p>
      </dgm:t>
    </dgm:pt>
    <dgm:pt modelId="{81BFF0C5-4687-4065-9215-1B6E30BFFED5}" type="sibTrans" cxnId="{1B6A415E-BE7A-48FA-A2BD-B2698D24FA52}">
      <dgm:prSet/>
      <dgm:spPr/>
      <dgm:t>
        <a:bodyPr/>
        <a:lstStyle/>
        <a:p>
          <a:endParaRPr lang="en-GB"/>
        </a:p>
      </dgm:t>
    </dgm:pt>
    <dgm:pt modelId="{6E3487D0-AF16-467E-8C19-9237A6B2CFDC}">
      <dgm:prSet custT="1"/>
      <dgm:spPr>
        <a:solidFill>
          <a:srgbClr val="B4153A"/>
        </a:solidFill>
      </dgm:spPr>
      <dgm:t>
        <a:bodyPr/>
        <a:lstStyle/>
        <a:p>
          <a:r>
            <a:rPr lang="en-GB" sz="2600" b="1" dirty="0"/>
            <a:t>Apply each year</a:t>
          </a:r>
        </a:p>
      </dgm:t>
    </dgm:pt>
    <dgm:pt modelId="{57FAAF6A-E1F1-4C30-86C4-AA8E8E724FAF}" type="parTrans" cxnId="{E34AD1A5-E496-4D96-8E3F-B1788310A492}">
      <dgm:prSet/>
      <dgm:spPr/>
      <dgm:t>
        <a:bodyPr/>
        <a:lstStyle/>
        <a:p>
          <a:endParaRPr lang="en-GB"/>
        </a:p>
      </dgm:t>
    </dgm:pt>
    <dgm:pt modelId="{FCC75F65-756E-4B85-8BA8-15EB7059403D}" type="sibTrans" cxnId="{E34AD1A5-E496-4D96-8E3F-B1788310A492}">
      <dgm:prSet/>
      <dgm:spPr/>
      <dgm:t>
        <a:bodyPr/>
        <a:lstStyle/>
        <a:p>
          <a:endParaRPr lang="en-GB"/>
        </a:p>
      </dgm:t>
    </dgm:pt>
    <dgm:pt modelId="{1DA2E7D5-2ADC-4501-9ED6-6B75528F8748}" type="pres">
      <dgm:prSet presAssocID="{EA0D88C0-B0D2-4A2D-84F5-58A6AEA3E8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92A899C-05B7-48EF-ADE6-6F526F1521A9}" type="pres">
      <dgm:prSet presAssocID="{CFC998A6-633E-4633-9F72-B2AF87774180}" presName="node" presStyleLbl="node1" presStyleIdx="0" presStyleCnt="3" custScaleX="82645" custScaleY="826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0DF2A-4C06-43DA-BC06-973E3F867636}" type="pres">
      <dgm:prSet presAssocID="{5B4989D8-8E0A-47E7-90E3-94F4AF481B44}" presName="sibTrans" presStyleCnt="0"/>
      <dgm:spPr/>
    </dgm:pt>
    <dgm:pt modelId="{4D14AE9D-9F08-4423-B87E-EA18BEE23BDC}" type="pres">
      <dgm:prSet presAssocID="{DBF6CDE7-41BF-4149-9599-5827F0616EF0}" presName="node" presStyleLbl="node1" presStyleIdx="1" presStyleCnt="3" custScaleX="82645" custScaleY="826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E4187B-20CF-4481-BE0D-758FB5A56807}" type="pres">
      <dgm:prSet presAssocID="{81BFF0C5-4687-4065-9215-1B6E30BFFED5}" presName="sibTrans" presStyleCnt="0"/>
      <dgm:spPr/>
    </dgm:pt>
    <dgm:pt modelId="{77BF0B76-D7E0-4252-B9A1-2EC4A501CDA0}" type="pres">
      <dgm:prSet presAssocID="{6E3487D0-AF16-467E-8C19-9237A6B2CFDC}" presName="node" presStyleLbl="node1" presStyleIdx="2" presStyleCnt="3" custScaleX="82645" custScaleY="826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4AD1A5-E496-4D96-8E3F-B1788310A492}" srcId="{EA0D88C0-B0D2-4A2D-84F5-58A6AEA3E864}" destId="{6E3487D0-AF16-467E-8C19-9237A6B2CFDC}" srcOrd="2" destOrd="0" parTransId="{57FAAF6A-E1F1-4C30-86C4-AA8E8E724FAF}" sibTransId="{FCC75F65-756E-4B85-8BA8-15EB7059403D}"/>
    <dgm:cxn modelId="{1B6A415E-BE7A-48FA-A2BD-B2698D24FA52}" srcId="{EA0D88C0-B0D2-4A2D-84F5-58A6AEA3E864}" destId="{DBF6CDE7-41BF-4149-9599-5827F0616EF0}" srcOrd="1" destOrd="0" parTransId="{6C81458D-9B10-45BE-A61B-FF67C45A7B8F}" sibTransId="{81BFF0C5-4687-4065-9215-1B6E30BFFED5}"/>
    <dgm:cxn modelId="{FA0129C6-4D54-435F-AC58-50F2250FFC71}" type="presOf" srcId="{DBF6CDE7-41BF-4149-9599-5827F0616EF0}" destId="{4D14AE9D-9F08-4423-B87E-EA18BEE23BDC}" srcOrd="0" destOrd="0" presId="urn:microsoft.com/office/officeart/2005/8/layout/default"/>
    <dgm:cxn modelId="{A1B80B09-4961-417C-B55D-387DB5B319B9}" type="presOf" srcId="{CFC998A6-633E-4633-9F72-B2AF87774180}" destId="{C92A899C-05B7-48EF-ADE6-6F526F1521A9}" srcOrd="0" destOrd="0" presId="urn:microsoft.com/office/officeart/2005/8/layout/default"/>
    <dgm:cxn modelId="{512AA069-D359-4422-A152-891B073E8DFA}" type="presOf" srcId="{EA0D88C0-B0D2-4A2D-84F5-58A6AEA3E864}" destId="{1DA2E7D5-2ADC-4501-9ED6-6B75528F8748}" srcOrd="0" destOrd="0" presId="urn:microsoft.com/office/officeart/2005/8/layout/default"/>
    <dgm:cxn modelId="{A27968E8-9278-4A4B-A73B-BBC1B6524C34}" type="presOf" srcId="{6E3487D0-AF16-467E-8C19-9237A6B2CFDC}" destId="{77BF0B76-D7E0-4252-B9A1-2EC4A501CDA0}" srcOrd="0" destOrd="0" presId="urn:microsoft.com/office/officeart/2005/8/layout/default"/>
    <dgm:cxn modelId="{B81BB848-8770-4E6A-A7C6-3C7807B66717}" srcId="{EA0D88C0-B0D2-4A2D-84F5-58A6AEA3E864}" destId="{CFC998A6-633E-4633-9F72-B2AF87774180}" srcOrd="0" destOrd="0" parTransId="{3A89BA62-69AA-4FAF-BB78-C13AB924C9AF}" sibTransId="{5B4989D8-8E0A-47E7-90E3-94F4AF481B44}"/>
    <dgm:cxn modelId="{F5AD5D5A-EBCB-4009-A99C-71BE4963F467}" type="presParOf" srcId="{1DA2E7D5-2ADC-4501-9ED6-6B75528F8748}" destId="{C92A899C-05B7-48EF-ADE6-6F526F1521A9}" srcOrd="0" destOrd="0" presId="urn:microsoft.com/office/officeart/2005/8/layout/default"/>
    <dgm:cxn modelId="{A91C3590-4C61-4268-B2E5-6D20244BD235}" type="presParOf" srcId="{1DA2E7D5-2ADC-4501-9ED6-6B75528F8748}" destId="{9DA0DF2A-4C06-43DA-BC06-973E3F867636}" srcOrd="1" destOrd="0" presId="urn:microsoft.com/office/officeart/2005/8/layout/default"/>
    <dgm:cxn modelId="{8A92E3AF-B454-41CA-9F55-DF3EFCD0F2D2}" type="presParOf" srcId="{1DA2E7D5-2ADC-4501-9ED6-6B75528F8748}" destId="{4D14AE9D-9F08-4423-B87E-EA18BEE23BDC}" srcOrd="2" destOrd="0" presId="urn:microsoft.com/office/officeart/2005/8/layout/default"/>
    <dgm:cxn modelId="{2A9345D9-0368-4E37-A987-787ADBDE311B}" type="presParOf" srcId="{1DA2E7D5-2ADC-4501-9ED6-6B75528F8748}" destId="{07E4187B-20CF-4481-BE0D-758FB5A56807}" srcOrd="3" destOrd="0" presId="urn:microsoft.com/office/officeart/2005/8/layout/default"/>
    <dgm:cxn modelId="{79FDAF15-6244-4BF0-BCBD-C8E2D2391264}" type="presParOf" srcId="{1DA2E7D5-2ADC-4501-9ED6-6B75528F8748}" destId="{77BF0B76-D7E0-4252-B9A1-2EC4A501CDA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E15D79-8EE7-405A-99F3-94EA98438F1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C43BAD-82AD-47D2-8C61-C32FD24BC7C9}">
      <dgm:prSet phldrT="[Text]"/>
      <dgm:spPr>
        <a:solidFill>
          <a:srgbClr val="B4153A"/>
        </a:solidFill>
        <a:ln>
          <a:solidFill>
            <a:srgbClr val="B4153A"/>
          </a:solidFill>
        </a:ln>
      </dgm:spPr>
      <dgm:t>
        <a:bodyPr/>
        <a:lstStyle/>
        <a:p>
          <a:r>
            <a:rPr lang="en-GB" dirty="0" smtClean="0"/>
            <a:t>Fact 1</a:t>
          </a:r>
          <a:endParaRPr lang="en-GB" dirty="0"/>
        </a:p>
      </dgm:t>
    </dgm:pt>
    <dgm:pt modelId="{7413FFB1-4CE8-4980-85C0-3C1062BABEF8}" type="parTrans" cxnId="{AE960D02-1721-44E9-A62C-FA362B4AA8F5}">
      <dgm:prSet/>
      <dgm:spPr/>
      <dgm:t>
        <a:bodyPr/>
        <a:lstStyle/>
        <a:p>
          <a:endParaRPr lang="en-GB"/>
        </a:p>
      </dgm:t>
    </dgm:pt>
    <dgm:pt modelId="{9EA68898-AD20-436D-9EEE-53C2E4F11EAC}" type="sibTrans" cxnId="{AE960D02-1721-44E9-A62C-FA362B4AA8F5}">
      <dgm:prSet/>
      <dgm:spPr/>
      <dgm:t>
        <a:bodyPr/>
        <a:lstStyle/>
        <a:p>
          <a:endParaRPr lang="en-GB"/>
        </a:p>
      </dgm:t>
    </dgm:pt>
    <dgm:pt modelId="{2FB80036-BD92-49C1-A9B1-50EC006115EF}">
      <dgm:prSet phldrT="[Text]" custT="1"/>
      <dgm:spPr>
        <a:ln>
          <a:solidFill>
            <a:srgbClr val="B4153A"/>
          </a:solidFill>
        </a:ln>
      </dgm:spPr>
      <dgm:t>
        <a:bodyPr/>
        <a:lstStyle/>
        <a:p>
          <a:r>
            <a:rPr lang="en-GB" sz="2000" dirty="0" smtClean="0"/>
            <a:t>Start in the April after the student completes their course and when they are earning above the threshold- £25,000 from April 2018</a:t>
          </a:r>
          <a:endParaRPr lang="en-GB" sz="2000" dirty="0"/>
        </a:p>
      </dgm:t>
    </dgm:pt>
    <dgm:pt modelId="{002E90D5-F467-461C-A89F-AB8F4ED9D53F}" type="parTrans" cxnId="{D103DA42-A56E-4B40-AA9E-72F9291B4BB0}">
      <dgm:prSet/>
      <dgm:spPr/>
      <dgm:t>
        <a:bodyPr/>
        <a:lstStyle/>
        <a:p>
          <a:endParaRPr lang="en-GB"/>
        </a:p>
      </dgm:t>
    </dgm:pt>
    <dgm:pt modelId="{AD59FB9A-4B7B-49E8-8CDF-7A32B821B43A}" type="sibTrans" cxnId="{D103DA42-A56E-4B40-AA9E-72F9291B4BB0}">
      <dgm:prSet/>
      <dgm:spPr/>
      <dgm:t>
        <a:bodyPr/>
        <a:lstStyle/>
        <a:p>
          <a:endParaRPr lang="en-GB"/>
        </a:p>
      </dgm:t>
    </dgm:pt>
    <dgm:pt modelId="{E8AA988D-689C-46E3-80D7-160B9A940CA3}">
      <dgm:prSet phldrT="[Text]"/>
      <dgm:spPr>
        <a:solidFill>
          <a:srgbClr val="B4153A"/>
        </a:solidFill>
        <a:ln>
          <a:solidFill>
            <a:srgbClr val="B4153A"/>
          </a:solidFill>
        </a:ln>
      </dgm:spPr>
      <dgm:t>
        <a:bodyPr/>
        <a:lstStyle/>
        <a:p>
          <a:r>
            <a:rPr lang="en-GB" dirty="0" smtClean="0"/>
            <a:t>Fact 2</a:t>
          </a:r>
          <a:endParaRPr lang="en-GB" dirty="0"/>
        </a:p>
      </dgm:t>
    </dgm:pt>
    <dgm:pt modelId="{4154DD16-A6E3-40F1-A26F-69B86300DF97}" type="parTrans" cxnId="{2EC9C62F-F214-4BE9-8FC9-EF895C481D78}">
      <dgm:prSet/>
      <dgm:spPr/>
      <dgm:t>
        <a:bodyPr/>
        <a:lstStyle/>
        <a:p>
          <a:endParaRPr lang="en-GB"/>
        </a:p>
      </dgm:t>
    </dgm:pt>
    <dgm:pt modelId="{F7F02BCD-B64A-4CD1-9340-46D1DF370C7C}" type="sibTrans" cxnId="{2EC9C62F-F214-4BE9-8FC9-EF895C481D78}">
      <dgm:prSet/>
      <dgm:spPr/>
      <dgm:t>
        <a:bodyPr/>
        <a:lstStyle/>
        <a:p>
          <a:endParaRPr lang="en-GB"/>
        </a:p>
      </dgm:t>
    </dgm:pt>
    <dgm:pt modelId="{167BE887-3A0B-4781-AE23-BD782EF20D9A}">
      <dgm:prSet phldrT="[Text]" custT="1"/>
      <dgm:spPr>
        <a:ln>
          <a:solidFill>
            <a:srgbClr val="B4153A"/>
          </a:solidFill>
        </a:ln>
      </dgm:spPr>
      <dgm:t>
        <a:bodyPr/>
        <a:lstStyle/>
        <a:p>
          <a:r>
            <a:rPr lang="en-GB" sz="2000" dirty="0" smtClean="0"/>
            <a:t>Students repay 9p for every £1 they earn over the threshold which is taken through tax system- unless self-employed or move abroad</a:t>
          </a:r>
          <a:endParaRPr lang="en-GB" sz="2000" dirty="0"/>
        </a:p>
      </dgm:t>
    </dgm:pt>
    <dgm:pt modelId="{EEF29DFE-75B9-496B-91B7-6A3E34BD57C8}" type="parTrans" cxnId="{3C8C8EAE-ACDE-4289-A27B-640DE8C244E4}">
      <dgm:prSet/>
      <dgm:spPr/>
      <dgm:t>
        <a:bodyPr/>
        <a:lstStyle/>
        <a:p>
          <a:endParaRPr lang="en-GB"/>
        </a:p>
      </dgm:t>
    </dgm:pt>
    <dgm:pt modelId="{9679C785-03E1-4910-BC2E-26FB7D4068D8}" type="sibTrans" cxnId="{3C8C8EAE-ACDE-4289-A27B-640DE8C244E4}">
      <dgm:prSet/>
      <dgm:spPr/>
      <dgm:t>
        <a:bodyPr/>
        <a:lstStyle/>
        <a:p>
          <a:endParaRPr lang="en-GB"/>
        </a:p>
      </dgm:t>
    </dgm:pt>
    <dgm:pt modelId="{B7BA9C39-3929-481C-9DA3-7CB67AF4F83A}">
      <dgm:prSet phldrT="[Text]"/>
      <dgm:spPr>
        <a:solidFill>
          <a:srgbClr val="B4153A"/>
        </a:solidFill>
        <a:ln>
          <a:solidFill>
            <a:srgbClr val="B4153A"/>
          </a:solidFill>
        </a:ln>
      </dgm:spPr>
      <dgm:t>
        <a:bodyPr/>
        <a:lstStyle/>
        <a:p>
          <a:r>
            <a:rPr lang="en-GB" dirty="0" smtClean="0"/>
            <a:t>Fact 3</a:t>
          </a:r>
          <a:endParaRPr lang="en-GB" dirty="0"/>
        </a:p>
      </dgm:t>
    </dgm:pt>
    <dgm:pt modelId="{A2745426-D23C-436B-9CA7-0D86A59CFE38}" type="parTrans" cxnId="{74255700-200E-4FD2-8F00-A455C5251F86}">
      <dgm:prSet/>
      <dgm:spPr/>
      <dgm:t>
        <a:bodyPr/>
        <a:lstStyle/>
        <a:p>
          <a:endParaRPr lang="en-GB"/>
        </a:p>
      </dgm:t>
    </dgm:pt>
    <dgm:pt modelId="{A5DCF4D8-EDA6-455D-B285-38E29CF4C5EB}" type="sibTrans" cxnId="{74255700-200E-4FD2-8F00-A455C5251F86}">
      <dgm:prSet/>
      <dgm:spPr/>
      <dgm:t>
        <a:bodyPr/>
        <a:lstStyle/>
        <a:p>
          <a:endParaRPr lang="en-GB"/>
        </a:p>
      </dgm:t>
    </dgm:pt>
    <dgm:pt modelId="{73F8D496-A256-454F-BB6E-8E6D99EFFFDA}">
      <dgm:prSet phldrT="[Text]" custT="1"/>
      <dgm:spPr>
        <a:ln>
          <a:solidFill>
            <a:srgbClr val="B4153A"/>
          </a:solidFill>
        </a:ln>
      </dgm:spPr>
      <dgm:t>
        <a:bodyPr/>
        <a:lstStyle/>
        <a:p>
          <a:r>
            <a:rPr lang="en-GB" sz="2000" dirty="0" smtClean="0"/>
            <a:t>There is no charge for early repayment</a:t>
          </a:r>
          <a:endParaRPr lang="en-GB" sz="2000" dirty="0"/>
        </a:p>
      </dgm:t>
    </dgm:pt>
    <dgm:pt modelId="{9217EE0E-CCF7-42CA-B9F2-97FDA7063662}" type="parTrans" cxnId="{F6938275-7368-4141-85F7-9737DA81B6A1}">
      <dgm:prSet/>
      <dgm:spPr/>
      <dgm:t>
        <a:bodyPr/>
        <a:lstStyle/>
        <a:p>
          <a:endParaRPr lang="en-GB"/>
        </a:p>
      </dgm:t>
    </dgm:pt>
    <dgm:pt modelId="{EE3EF027-0274-405C-AF12-113B9E27BF3A}" type="sibTrans" cxnId="{F6938275-7368-4141-85F7-9737DA81B6A1}">
      <dgm:prSet/>
      <dgm:spPr/>
      <dgm:t>
        <a:bodyPr/>
        <a:lstStyle/>
        <a:p>
          <a:endParaRPr lang="en-GB"/>
        </a:p>
      </dgm:t>
    </dgm:pt>
    <dgm:pt modelId="{C69CC27C-AED6-4CF0-A7B7-61D05123A3D0}">
      <dgm:prSet/>
      <dgm:spPr>
        <a:solidFill>
          <a:srgbClr val="B4153A"/>
        </a:solidFill>
        <a:ln>
          <a:solidFill>
            <a:srgbClr val="B4153A"/>
          </a:solidFill>
        </a:ln>
      </dgm:spPr>
      <dgm:t>
        <a:bodyPr/>
        <a:lstStyle/>
        <a:p>
          <a:r>
            <a:rPr lang="en-GB" dirty="0" smtClean="0"/>
            <a:t>Fact 5</a:t>
          </a:r>
          <a:endParaRPr lang="en-GB" dirty="0"/>
        </a:p>
      </dgm:t>
    </dgm:pt>
    <dgm:pt modelId="{6A7E9DBD-95B8-4483-B3F7-10FD192FAA4D}" type="parTrans" cxnId="{2F85B227-C0DD-49D8-88EA-2A9F01AF9967}">
      <dgm:prSet/>
      <dgm:spPr/>
      <dgm:t>
        <a:bodyPr/>
        <a:lstStyle/>
        <a:p>
          <a:endParaRPr lang="en-GB"/>
        </a:p>
      </dgm:t>
    </dgm:pt>
    <dgm:pt modelId="{271A8E30-D608-4D98-9914-7CE554AFABB7}" type="sibTrans" cxnId="{2F85B227-C0DD-49D8-88EA-2A9F01AF9967}">
      <dgm:prSet/>
      <dgm:spPr/>
      <dgm:t>
        <a:bodyPr/>
        <a:lstStyle/>
        <a:p>
          <a:endParaRPr lang="en-GB"/>
        </a:p>
      </dgm:t>
    </dgm:pt>
    <dgm:pt modelId="{CA25847D-E4A3-4694-BD76-49A2F991F617}">
      <dgm:prSet custT="1"/>
      <dgm:spPr>
        <a:ln>
          <a:solidFill>
            <a:srgbClr val="B4153A"/>
          </a:solidFill>
        </a:ln>
      </dgm:spPr>
      <dgm:t>
        <a:bodyPr/>
        <a:lstStyle/>
        <a:p>
          <a:r>
            <a:rPr lang="en-GB" sz="2000" dirty="0" smtClean="0"/>
            <a:t>The loan is written off after 30 years</a:t>
          </a:r>
          <a:endParaRPr lang="en-GB" sz="2000" dirty="0"/>
        </a:p>
      </dgm:t>
    </dgm:pt>
    <dgm:pt modelId="{77978AD0-3994-450D-8C82-9B392B6B7A33}" type="parTrans" cxnId="{B1BADDCB-9FA7-416C-84B7-6FEE86B187DE}">
      <dgm:prSet/>
      <dgm:spPr/>
      <dgm:t>
        <a:bodyPr/>
        <a:lstStyle/>
        <a:p>
          <a:endParaRPr lang="en-GB"/>
        </a:p>
      </dgm:t>
    </dgm:pt>
    <dgm:pt modelId="{889B783D-6DE7-4E0A-A527-A14324AC033A}" type="sibTrans" cxnId="{B1BADDCB-9FA7-416C-84B7-6FEE86B187DE}">
      <dgm:prSet/>
      <dgm:spPr/>
      <dgm:t>
        <a:bodyPr/>
        <a:lstStyle/>
        <a:p>
          <a:endParaRPr lang="en-GB"/>
        </a:p>
      </dgm:t>
    </dgm:pt>
    <dgm:pt modelId="{E45A3111-59B3-437F-AAFD-A431B3AD366A}">
      <dgm:prSet/>
      <dgm:spPr>
        <a:solidFill>
          <a:srgbClr val="B4153A"/>
        </a:solidFill>
        <a:ln>
          <a:solidFill>
            <a:srgbClr val="B4153A"/>
          </a:solidFill>
        </a:ln>
      </dgm:spPr>
      <dgm:t>
        <a:bodyPr/>
        <a:lstStyle/>
        <a:p>
          <a:r>
            <a:rPr lang="en-GB" dirty="0" smtClean="0"/>
            <a:t>Fact 4</a:t>
          </a:r>
          <a:endParaRPr lang="en-GB" dirty="0"/>
        </a:p>
      </dgm:t>
    </dgm:pt>
    <dgm:pt modelId="{E98BD1A4-7D08-41FB-8615-F40397D2A3BA}" type="parTrans" cxnId="{2A64407A-055A-459F-8BB4-52BBDEC82464}">
      <dgm:prSet/>
      <dgm:spPr/>
      <dgm:t>
        <a:bodyPr/>
        <a:lstStyle/>
        <a:p>
          <a:endParaRPr lang="en-GB"/>
        </a:p>
      </dgm:t>
    </dgm:pt>
    <dgm:pt modelId="{A60E4A67-8416-4CB5-B473-185084920366}" type="sibTrans" cxnId="{2A64407A-055A-459F-8BB4-52BBDEC82464}">
      <dgm:prSet/>
      <dgm:spPr/>
      <dgm:t>
        <a:bodyPr/>
        <a:lstStyle/>
        <a:p>
          <a:endParaRPr lang="en-GB"/>
        </a:p>
      </dgm:t>
    </dgm:pt>
    <dgm:pt modelId="{CA51FBD3-0150-42F8-85AD-799C6CF7B3CB}">
      <dgm:prSet custT="1"/>
      <dgm:spPr>
        <a:ln>
          <a:solidFill>
            <a:srgbClr val="B4153A"/>
          </a:solidFill>
        </a:ln>
      </dgm:spPr>
      <dgm:t>
        <a:bodyPr/>
        <a:lstStyle/>
        <a:p>
          <a:r>
            <a:rPr lang="en-GB" sz="2000" dirty="0" smtClean="0"/>
            <a:t>Interest is applied to the loans at the point of payment and is based on the Retail Price Index (RPI)</a:t>
          </a:r>
          <a:endParaRPr lang="en-GB" sz="2000" dirty="0"/>
        </a:p>
      </dgm:t>
    </dgm:pt>
    <dgm:pt modelId="{DA39A368-F388-4DD2-8F03-3485315BF253}" type="parTrans" cxnId="{135C7E37-CF3B-4CB6-9F29-A463EBBFF9C9}">
      <dgm:prSet/>
      <dgm:spPr/>
      <dgm:t>
        <a:bodyPr/>
        <a:lstStyle/>
        <a:p>
          <a:endParaRPr lang="en-GB"/>
        </a:p>
      </dgm:t>
    </dgm:pt>
    <dgm:pt modelId="{2DEAAB58-F912-4CB5-A695-D1C84BBE9ED1}" type="sibTrans" cxnId="{135C7E37-CF3B-4CB6-9F29-A463EBBFF9C9}">
      <dgm:prSet/>
      <dgm:spPr/>
      <dgm:t>
        <a:bodyPr/>
        <a:lstStyle/>
        <a:p>
          <a:endParaRPr lang="en-GB"/>
        </a:p>
      </dgm:t>
    </dgm:pt>
    <dgm:pt modelId="{EE245947-416D-49C3-9849-5B0A5F1F38DA}" type="pres">
      <dgm:prSet presAssocID="{C3E15D79-8EE7-405A-99F3-94EA98438F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673D50-2709-4934-AD74-5AB8C919A568}" type="pres">
      <dgm:prSet presAssocID="{8BC43BAD-82AD-47D2-8C61-C32FD24BC7C9}" presName="composite" presStyleCnt="0"/>
      <dgm:spPr/>
    </dgm:pt>
    <dgm:pt modelId="{1B1A6770-9853-4CB0-B6F5-AADB2D152AF3}" type="pres">
      <dgm:prSet presAssocID="{8BC43BAD-82AD-47D2-8C61-C32FD24BC7C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65D2D5-9076-4844-BD38-04395D4B945B}" type="pres">
      <dgm:prSet presAssocID="{8BC43BAD-82AD-47D2-8C61-C32FD24BC7C9}" presName="descendantText" presStyleLbl="alignAcc1" presStyleIdx="0" presStyleCnt="5" custLinFactNeighborX="904" custLinFactNeighborY="-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20B617-0252-4030-B454-BBFBC50AA591}" type="pres">
      <dgm:prSet presAssocID="{9EA68898-AD20-436D-9EEE-53C2E4F11EAC}" presName="sp" presStyleCnt="0"/>
      <dgm:spPr/>
    </dgm:pt>
    <dgm:pt modelId="{D8A319FB-CDAA-44E8-8712-CA917BA3AB55}" type="pres">
      <dgm:prSet presAssocID="{E8AA988D-689C-46E3-80D7-160B9A940CA3}" presName="composite" presStyleCnt="0"/>
      <dgm:spPr/>
    </dgm:pt>
    <dgm:pt modelId="{F77753F5-9831-4773-B068-F14D812726E0}" type="pres">
      <dgm:prSet presAssocID="{E8AA988D-689C-46E3-80D7-160B9A940CA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BF3A38-A54C-42CA-9A4C-BEB47A469E02}" type="pres">
      <dgm:prSet presAssocID="{E8AA988D-689C-46E3-80D7-160B9A940CA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F502B1-3108-4628-B3BE-81BDACE0306B}" type="pres">
      <dgm:prSet presAssocID="{F7F02BCD-B64A-4CD1-9340-46D1DF370C7C}" presName="sp" presStyleCnt="0"/>
      <dgm:spPr/>
    </dgm:pt>
    <dgm:pt modelId="{3D178ECF-A74F-4DF0-84BD-3D543528A689}" type="pres">
      <dgm:prSet presAssocID="{B7BA9C39-3929-481C-9DA3-7CB67AF4F83A}" presName="composite" presStyleCnt="0"/>
      <dgm:spPr/>
    </dgm:pt>
    <dgm:pt modelId="{4A17EAE7-A2B4-4372-9B6A-E04ABE309273}" type="pres">
      <dgm:prSet presAssocID="{B7BA9C39-3929-481C-9DA3-7CB67AF4F83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69E04F-9D66-4F48-A30D-1A3C52D74FA0}" type="pres">
      <dgm:prSet presAssocID="{B7BA9C39-3929-481C-9DA3-7CB67AF4F83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6F679D-EC22-4861-991B-0E6875F4C9B7}" type="pres">
      <dgm:prSet presAssocID="{A5DCF4D8-EDA6-455D-B285-38E29CF4C5EB}" presName="sp" presStyleCnt="0"/>
      <dgm:spPr/>
    </dgm:pt>
    <dgm:pt modelId="{D74F62F8-992B-4142-9794-3CBAE0EF4F00}" type="pres">
      <dgm:prSet presAssocID="{E45A3111-59B3-437F-AAFD-A431B3AD366A}" presName="composite" presStyleCnt="0"/>
      <dgm:spPr/>
    </dgm:pt>
    <dgm:pt modelId="{40C260A6-877D-420E-8FCB-809A258A2856}" type="pres">
      <dgm:prSet presAssocID="{E45A3111-59B3-437F-AAFD-A431B3AD366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F44EF8-2D0A-4269-9F35-9BB293CAA366}" type="pres">
      <dgm:prSet presAssocID="{E45A3111-59B3-437F-AAFD-A431B3AD366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2F292B-0D89-4D8C-8C41-5E20ABD4A2D6}" type="pres">
      <dgm:prSet presAssocID="{A60E4A67-8416-4CB5-B473-185084920366}" presName="sp" presStyleCnt="0"/>
      <dgm:spPr/>
    </dgm:pt>
    <dgm:pt modelId="{7E4C0E64-E127-40A0-972B-C76CDA4DABAE}" type="pres">
      <dgm:prSet presAssocID="{C69CC27C-AED6-4CF0-A7B7-61D05123A3D0}" presName="composite" presStyleCnt="0"/>
      <dgm:spPr/>
    </dgm:pt>
    <dgm:pt modelId="{BE7CC52E-3861-4188-9F4E-E62DEECCAA34}" type="pres">
      <dgm:prSet presAssocID="{C69CC27C-AED6-4CF0-A7B7-61D05123A3D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C4EA26-FB7C-48F5-AD49-9453D6EEBAC4}" type="pres">
      <dgm:prSet presAssocID="{C69CC27C-AED6-4CF0-A7B7-61D05123A3D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7D59CE-2AA8-41F2-976B-7A8EF4E5AC57}" type="presOf" srcId="{E45A3111-59B3-437F-AAFD-A431B3AD366A}" destId="{40C260A6-877D-420E-8FCB-809A258A2856}" srcOrd="0" destOrd="0" presId="urn:microsoft.com/office/officeart/2005/8/layout/chevron2"/>
    <dgm:cxn modelId="{2EC9C62F-F214-4BE9-8FC9-EF895C481D78}" srcId="{C3E15D79-8EE7-405A-99F3-94EA98438F16}" destId="{E8AA988D-689C-46E3-80D7-160B9A940CA3}" srcOrd="1" destOrd="0" parTransId="{4154DD16-A6E3-40F1-A26F-69B86300DF97}" sibTransId="{F7F02BCD-B64A-4CD1-9340-46D1DF370C7C}"/>
    <dgm:cxn modelId="{AE960D02-1721-44E9-A62C-FA362B4AA8F5}" srcId="{C3E15D79-8EE7-405A-99F3-94EA98438F16}" destId="{8BC43BAD-82AD-47D2-8C61-C32FD24BC7C9}" srcOrd="0" destOrd="0" parTransId="{7413FFB1-4CE8-4980-85C0-3C1062BABEF8}" sibTransId="{9EA68898-AD20-436D-9EEE-53C2E4F11EAC}"/>
    <dgm:cxn modelId="{4941FC67-8166-4571-ADD5-733355A23C0F}" type="presOf" srcId="{167BE887-3A0B-4781-AE23-BD782EF20D9A}" destId="{B5BF3A38-A54C-42CA-9A4C-BEB47A469E02}" srcOrd="0" destOrd="0" presId="urn:microsoft.com/office/officeart/2005/8/layout/chevron2"/>
    <dgm:cxn modelId="{C2628B72-2F8C-4617-BA1D-555F3E7D9DB3}" type="presOf" srcId="{E8AA988D-689C-46E3-80D7-160B9A940CA3}" destId="{F77753F5-9831-4773-B068-F14D812726E0}" srcOrd="0" destOrd="0" presId="urn:microsoft.com/office/officeart/2005/8/layout/chevron2"/>
    <dgm:cxn modelId="{2F85B227-C0DD-49D8-88EA-2A9F01AF9967}" srcId="{C3E15D79-8EE7-405A-99F3-94EA98438F16}" destId="{C69CC27C-AED6-4CF0-A7B7-61D05123A3D0}" srcOrd="4" destOrd="0" parTransId="{6A7E9DBD-95B8-4483-B3F7-10FD192FAA4D}" sibTransId="{271A8E30-D608-4D98-9914-7CE554AFABB7}"/>
    <dgm:cxn modelId="{3C8C8EAE-ACDE-4289-A27B-640DE8C244E4}" srcId="{E8AA988D-689C-46E3-80D7-160B9A940CA3}" destId="{167BE887-3A0B-4781-AE23-BD782EF20D9A}" srcOrd="0" destOrd="0" parTransId="{EEF29DFE-75B9-496B-91B7-6A3E34BD57C8}" sibTransId="{9679C785-03E1-4910-BC2E-26FB7D4068D8}"/>
    <dgm:cxn modelId="{2A64407A-055A-459F-8BB4-52BBDEC82464}" srcId="{C3E15D79-8EE7-405A-99F3-94EA98438F16}" destId="{E45A3111-59B3-437F-AAFD-A431B3AD366A}" srcOrd="3" destOrd="0" parTransId="{E98BD1A4-7D08-41FB-8615-F40397D2A3BA}" sibTransId="{A60E4A67-8416-4CB5-B473-185084920366}"/>
    <dgm:cxn modelId="{567F70CD-F664-490A-9B4C-5E5AD66ABBA7}" type="presOf" srcId="{8BC43BAD-82AD-47D2-8C61-C32FD24BC7C9}" destId="{1B1A6770-9853-4CB0-B6F5-AADB2D152AF3}" srcOrd="0" destOrd="0" presId="urn:microsoft.com/office/officeart/2005/8/layout/chevron2"/>
    <dgm:cxn modelId="{C298E602-EEA2-4D73-A3CD-5D39E9CE9592}" type="presOf" srcId="{C3E15D79-8EE7-405A-99F3-94EA98438F16}" destId="{EE245947-416D-49C3-9849-5B0A5F1F38DA}" srcOrd="0" destOrd="0" presId="urn:microsoft.com/office/officeart/2005/8/layout/chevron2"/>
    <dgm:cxn modelId="{135C7E37-CF3B-4CB6-9F29-A463EBBFF9C9}" srcId="{E45A3111-59B3-437F-AAFD-A431B3AD366A}" destId="{CA51FBD3-0150-42F8-85AD-799C6CF7B3CB}" srcOrd="0" destOrd="0" parTransId="{DA39A368-F388-4DD2-8F03-3485315BF253}" sibTransId="{2DEAAB58-F912-4CB5-A695-D1C84BBE9ED1}"/>
    <dgm:cxn modelId="{596585FA-1C72-4B8F-AF06-672788F86AFB}" type="presOf" srcId="{B7BA9C39-3929-481C-9DA3-7CB67AF4F83A}" destId="{4A17EAE7-A2B4-4372-9B6A-E04ABE309273}" srcOrd="0" destOrd="0" presId="urn:microsoft.com/office/officeart/2005/8/layout/chevron2"/>
    <dgm:cxn modelId="{D152F0D4-85E8-4964-B032-F5DE090E493C}" type="presOf" srcId="{CA51FBD3-0150-42F8-85AD-799C6CF7B3CB}" destId="{34F44EF8-2D0A-4269-9F35-9BB293CAA366}" srcOrd="0" destOrd="0" presId="urn:microsoft.com/office/officeart/2005/8/layout/chevron2"/>
    <dgm:cxn modelId="{F6938275-7368-4141-85F7-9737DA81B6A1}" srcId="{B7BA9C39-3929-481C-9DA3-7CB67AF4F83A}" destId="{73F8D496-A256-454F-BB6E-8E6D99EFFFDA}" srcOrd="0" destOrd="0" parTransId="{9217EE0E-CCF7-42CA-B9F2-97FDA7063662}" sibTransId="{EE3EF027-0274-405C-AF12-113B9E27BF3A}"/>
    <dgm:cxn modelId="{E372B3EE-2521-4AA8-8DC8-6D03C9088CDF}" type="presOf" srcId="{73F8D496-A256-454F-BB6E-8E6D99EFFFDA}" destId="{3E69E04F-9D66-4F48-A30D-1A3C52D74FA0}" srcOrd="0" destOrd="0" presId="urn:microsoft.com/office/officeart/2005/8/layout/chevron2"/>
    <dgm:cxn modelId="{13AF71DC-42C9-40C7-B5EC-74F2FCA9D450}" type="presOf" srcId="{2FB80036-BD92-49C1-A9B1-50EC006115EF}" destId="{7465D2D5-9076-4844-BD38-04395D4B945B}" srcOrd="0" destOrd="0" presId="urn:microsoft.com/office/officeart/2005/8/layout/chevron2"/>
    <dgm:cxn modelId="{B141F09D-DD2E-4848-8042-ABCCB6ED9679}" type="presOf" srcId="{C69CC27C-AED6-4CF0-A7B7-61D05123A3D0}" destId="{BE7CC52E-3861-4188-9F4E-E62DEECCAA34}" srcOrd="0" destOrd="0" presId="urn:microsoft.com/office/officeart/2005/8/layout/chevron2"/>
    <dgm:cxn modelId="{D103DA42-A56E-4B40-AA9E-72F9291B4BB0}" srcId="{8BC43BAD-82AD-47D2-8C61-C32FD24BC7C9}" destId="{2FB80036-BD92-49C1-A9B1-50EC006115EF}" srcOrd="0" destOrd="0" parTransId="{002E90D5-F467-461C-A89F-AB8F4ED9D53F}" sibTransId="{AD59FB9A-4B7B-49E8-8CDF-7A32B821B43A}"/>
    <dgm:cxn modelId="{B1BADDCB-9FA7-416C-84B7-6FEE86B187DE}" srcId="{C69CC27C-AED6-4CF0-A7B7-61D05123A3D0}" destId="{CA25847D-E4A3-4694-BD76-49A2F991F617}" srcOrd="0" destOrd="0" parTransId="{77978AD0-3994-450D-8C82-9B392B6B7A33}" sibTransId="{889B783D-6DE7-4E0A-A527-A14324AC033A}"/>
    <dgm:cxn modelId="{74255700-200E-4FD2-8F00-A455C5251F86}" srcId="{C3E15D79-8EE7-405A-99F3-94EA98438F16}" destId="{B7BA9C39-3929-481C-9DA3-7CB67AF4F83A}" srcOrd="2" destOrd="0" parTransId="{A2745426-D23C-436B-9CA7-0D86A59CFE38}" sibTransId="{A5DCF4D8-EDA6-455D-B285-38E29CF4C5EB}"/>
    <dgm:cxn modelId="{BEC3A6CD-5FAB-446E-A1B2-C5C5AC99B627}" type="presOf" srcId="{CA25847D-E4A3-4694-BD76-49A2F991F617}" destId="{70C4EA26-FB7C-48F5-AD49-9453D6EEBAC4}" srcOrd="0" destOrd="0" presId="urn:microsoft.com/office/officeart/2005/8/layout/chevron2"/>
    <dgm:cxn modelId="{AF0D2590-6FE1-4035-9CEE-2BEC796810BB}" type="presParOf" srcId="{EE245947-416D-49C3-9849-5B0A5F1F38DA}" destId="{DA673D50-2709-4934-AD74-5AB8C919A568}" srcOrd="0" destOrd="0" presId="urn:microsoft.com/office/officeart/2005/8/layout/chevron2"/>
    <dgm:cxn modelId="{AE4A408C-D9FB-4404-A514-A5D1C1373FC0}" type="presParOf" srcId="{DA673D50-2709-4934-AD74-5AB8C919A568}" destId="{1B1A6770-9853-4CB0-B6F5-AADB2D152AF3}" srcOrd="0" destOrd="0" presId="urn:microsoft.com/office/officeart/2005/8/layout/chevron2"/>
    <dgm:cxn modelId="{9FDEA46E-2451-4C55-B9D7-B8C34FDB1579}" type="presParOf" srcId="{DA673D50-2709-4934-AD74-5AB8C919A568}" destId="{7465D2D5-9076-4844-BD38-04395D4B945B}" srcOrd="1" destOrd="0" presId="urn:microsoft.com/office/officeart/2005/8/layout/chevron2"/>
    <dgm:cxn modelId="{EB97C658-E0E4-462D-B509-39C6A29548B0}" type="presParOf" srcId="{EE245947-416D-49C3-9849-5B0A5F1F38DA}" destId="{AD20B617-0252-4030-B454-BBFBC50AA591}" srcOrd="1" destOrd="0" presId="urn:microsoft.com/office/officeart/2005/8/layout/chevron2"/>
    <dgm:cxn modelId="{FE5AFBC0-A2CB-43FB-8534-D3CC3241026C}" type="presParOf" srcId="{EE245947-416D-49C3-9849-5B0A5F1F38DA}" destId="{D8A319FB-CDAA-44E8-8712-CA917BA3AB55}" srcOrd="2" destOrd="0" presId="urn:microsoft.com/office/officeart/2005/8/layout/chevron2"/>
    <dgm:cxn modelId="{51788323-3098-4A6C-8494-E4037FC02996}" type="presParOf" srcId="{D8A319FB-CDAA-44E8-8712-CA917BA3AB55}" destId="{F77753F5-9831-4773-B068-F14D812726E0}" srcOrd="0" destOrd="0" presId="urn:microsoft.com/office/officeart/2005/8/layout/chevron2"/>
    <dgm:cxn modelId="{CCECBC2F-4586-4193-ADED-D4732844D22B}" type="presParOf" srcId="{D8A319FB-CDAA-44E8-8712-CA917BA3AB55}" destId="{B5BF3A38-A54C-42CA-9A4C-BEB47A469E02}" srcOrd="1" destOrd="0" presId="urn:microsoft.com/office/officeart/2005/8/layout/chevron2"/>
    <dgm:cxn modelId="{6DC7295D-F18C-464F-8FD7-43C8DC797673}" type="presParOf" srcId="{EE245947-416D-49C3-9849-5B0A5F1F38DA}" destId="{9BF502B1-3108-4628-B3BE-81BDACE0306B}" srcOrd="3" destOrd="0" presId="urn:microsoft.com/office/officeart/2005/8/layout/chevron2"/>
    <dgm:cxn modelId="{D2BB863F-3288-4654-A36C-4730AD01A743}" type="presParOf" srcId="{EE245947-416D-49C3-9849-5B0A5F1F38DA}" destId="{3D178ECF-A74F-4DF0-84BD-3D543528A689}" srcOrd="4" destOrd="0" presId="urn:microsoft.com/office/officeart/2005/8/layout/chevron2"/>
    <dgm:cxn modelId="{C9576FFF-33FF-44E1-939D-F01FAC95BDE7}" type="presParOf" srcId="{3D178ECF-A74F-4DF0-84BD-3D543528A689}" destId="{4A17EAE7-A2B4-4372-9B6A-E04ABE309273}" srcOrd="0" destOrd="0" presId="urn:microsoft.com/office/officeart/2005/8/layout/chevron2"/>
    <dgm:cxn modelId="{993A201A-E091-4B37-95E3-9759994FA4C1}" type="presParOf" srcId="{3D178ECF-A74F-4DF0-84BD-3D543528A689}" destId="{3E69E04F-9D66-4F48-A30D-1A3C52D74FA0}" srcOrd="1" destOrd="0" presId="urn:microsoft.com/office/officeart/2005/8/layout/chevron2"/>
    <dgm:cxn modelId="{EFA7B46F-92D8-476B-87B7-E9B8AF196904}" type="presParOf" srcId="{EE245947-416D-49C3-9849-5B0A5F1F38DA}" destId="{E16F679D-EC22-4861-991B-0E6875F4C9B7}" srcOrd="5" destOrd="0" presId="urn:microsoft.com/office/officeart/2005/8/layout/chevron2"/>
    <dgm:cxn modelId="{131C96B1-EE6D-438D-B5FF-DEA19C75158A}" type="presParOf" srcId="{EE245947-416D-49C3-9849-5B0A5F1F38DA}" destId="{D74F62F8-992B-4142-9794-3CBAE0EF4F00}" srcOrd="6" destOrd="0" presId="urn:microsoft.com/office/officeart/2005/8/layout/chevron2"/>
    <dgm:cxn modelId="{9DCAFBA6-0FEF-43E9-AD60-21D847EFAE25}" type="presParOf" srcId="{D74F62F8-992B-4142-9794-3CBAE0EF4F00}" destId="{40C260A6-877D-420E-8FCB-809A258A2856}" srcOrd="0" destOrd="0" presId="urn:microsoft.com/office/officeart/2005/8/layout/chevron2"/>
    <dgm:cxn modelId="{9E0554F0-0AF8-4959-A189-16EAA5F2555D}" type="presParOf" srcId="{D74F62F8-992B-4142-9794-3CBAE0EF4F00}" destId="{34F44EF8-2D0A-4269-9F35-9BB293CAA366}" srcOrd="1" destOrd="0" presId="urn:microsoft.com/office/officeart/2005/8/layout/chevron2"/>
    <dgm:cxn modelId="{D2827801-BC06-43E4-9B71-C27522F0E9C8}" type="presParOf" srcId="{EE245947-416D-49C3-9849-5B0A5F1F38DA}" destId="{972F292B-0D89-4D8C-8C41-5E20ABD4A2D6}" srcOrd="7" destOrd="0" presId="urn:microsoft.com/office/officeart/2005/8/layout/chevron2"/>
    <dgm:cxn modelId="{F55D03E9-B4A6-468D-986C-BB4D19C2C35A}" type="presParOf" srcId="{EE245947-416D-49C3-9849-5B0A5F1F38DA}" destId="{7E4C0E64-E127-40A0-972B-C76CDA4DABAE}" srcOrd="8" destOrd="0" presId="urn:microsoft.com/office/officeart/2005/8/layout/chevron2"/>
    <dgm:cxn modelId="{9904E5EF-692D-4ABA-AC0E-C8D509353049}" type="presParOf" srcId="{7E4C0E64-E127-40A0-972B-C76CDA4DABAE}" destId="{BE7CC52E-3861-4188-9F4E-E62DEECCAA34}" srcOrd="0" destOrd="0" presId="urn:microsoft.com/office/officeart/2005/8/layout/chevron2"/>
    <dgm:cxn modelId="{8A06C755-BE18-439D-928B-14B220EB56B2}" type="presParOf" srcId="{7E4C0E64-E127-40A0-972B-C76CDA4DABAE}" destId="{70C4EA26-FB7C-48F5-AD49-9453D6EEBAC4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30D840-DD8D-4213-9D6D-7EF314E7AF32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74DF11-87C6-4AE8-A653-3C7BA9A7D334}">
      <dgm:prSet phldrT="[Text]" custT="1"/>
      <dgm:spPr>
        <a:solidFill>
          <a:srgbClr val="B4153A"/>
        </a:solidFill>
        <a:ln>
          <a:solidFill>
            <a:srgbClr val="B4153A"/>
          </a:solidFill>
        </a:ln>
      </dgm:spPr>
      <dgm:t>
        <a:bodyPr/>
        <a:lstStyle/>
        <a:p>
          <a:r>
            <a:rPr lang="en-GB" sz="2400" b="1" dirty="0">
              <a:solidFill>
                <a:schemeClr val="bg1"/>
              </a:solidFill>
              <a:latin typeface="+mn-lt"/>
            </a:rPr>
            <a:t>Non-repayable awards to help with living and course-related costs</a:t>
          </a:r>
        </a:p>
      </dgm:t>
    </dgm:pt>
    <dgm:pt modelId="{D52D8F63-6490-417A-85C2-21D7D1BB4DA5}" type="parTrans" cxnId="{8D93CA7B-672B-48F8-9AA2-BED3FC001568}">
      <dgm:prSet/>
      <dgm:spPr/>
      <dgm:t>
        <a:bodyPr/>
        <a:lstStyle/>
        <a:p>
          <a:endParaRPr lang="en-GB"/>
        </a:p>
      </dgm:t>
    </dgm:pt>
    <dgm:pt modelId="{CD96295F-0A98-462D-A3CB-C0F28B717369}" type="sibTrans" cxnId="{8D93CA7B-672B-48F8-9AA2-BED3FC001568}">
      <dgm:prSet/>
      <dgm:spPr/>
      <dgm:t>
        <a:bodyPr/>
        <a:lstStyle/>
        <a:p>
          <a:endParaRPr lang="en-GB"/>
        </a:p>
      </dgm:t>
    </dgm:pt>
    <dgm:pt modelId="{2824593E-437D-47D7-A2BA-B5FF69311C6A}">
      <dgm:prSet phldrT="[Text]" custT="1"/>
      <dgm:spPr>
        <a:solidFill>
          <a:srgbClr val="B4153A"/>
        </a:solidFill>
        <a:ln>
          <a:solidFill>
            <a:srgbClr val="B4153A"/>
          </a:solidFill>
        </a:ln>
      </dgm:spPr>
      <dgm:t>
        <a:bodyPr/>
        <a:lstStyle/>
        <a:p>
          <a:r>
            <a:rPr lang="en-GB" sz="2400" b="1" dirty="0">
              <a:solidFill>
                <a:schemeClr val="bg1"/>
              </a:solidFill>
              <a:latin typeface="+mn-lt"/>
            </a:rPr>
            <a:t>Could be income related, based on academic achievement or talent (sports/music)</a:t>
          </a:r>
        </a:p>
      </dgm:t>
    </dgm:pt>
    <dgm:pt modelId="{2585888F-7E75-4A99-9120-57863B16B0A5}" type="parTrans" cxnId="{B3A43774-C9E3-4308-A91A-F623A6D523C9}">
      <dgm:prSet/>
      <dgm:spPr/>
      <dgm:t>
        <a:bodyPr/>
        <a:lstStyle/>
        <a:p>
          <a:endParaRPr lang="en-GB"/>
        </a:p>
      </dgm:t>
    </dgm:pt>
    <dgm:pt modelId="{4901A403-8153-4F8C-B235-962B3E41853F}" type="sibTrans" cxnId="{B3A43774-C9E3-4308-A91A-F623A6D523C9}">
      <dgm:prSet/>
      <dgm:spPr/>
      <dgm:t>
        <a:bodyPr/>
        <a:lstStyle/>
        <a:p>
          <a:endParaRPr lang="en-GB"/>
        </a:p>
      </dgm:t>
    </dgm:pt>
    <dgm:pt modelId="{B609668E-6622-41B4-AD55-0A4D3C9A0992}">
      <dgm:prSet phldrT="[Text]" custT="1"/>
      <dgm:spPr>
        <a:solidFill>
          <a:srgbClr val="B4153A"/>
        </a:solidFill>
        <a:ln>
          <a:solidFill>
            <a:srgbClr val="B4153A"/>
          </a:solidFill>
        </a:ln>
      </dgm:spPr>
      <dgm:t>
        <a:bodyPr/>
        <a:lstStyle/>
        <a:p>
          <a:r>
            <a:rPr lang="en-GB" sz="2400" b="1" dirty="0">
              <a:solidFill>
                <a:schemeClr val="bg1"/>
              </a:solidFill>
              <a:latin typeface="+mn-lt"/>
            </a:rPr>
            <a:t>Might be a discount on services or paid directly to students</a:t>
          </a:r>
        </a:p>
      </dgm:t>
    </dgm:pt>
    <dgm:pt modelId="{560FB364-ACCD-41F6-82DE-9B978437158A}" type="parTrans" cxnId="{234E8665-927C-49B6-8612-DF4A294FA1C3}">
      <dgm:prSet/>
      <dgm:spPr/>
      <dgm:t>
        <a:bodyPr/>
        <a:lstStyle/>
        <a:p>
          <a:endParaRPr lang="en-GB"/>
        </a:p>
      </dgm:t>
    </dgm:pt>
    <dgm:pt modelId="{B36E5052-0E53-4C66-A252-A25ACF99FE43}" type="sibTrans" cxnId="{234E8665-927C-49B6-8612-DF4A294FA1C3}">
      <dgm:prSet/>
      <dgm:spPr/>
      <dgm:t>
        <a:bodyPr/>
        <a:lstStyle/>
        <a:p>
          <a:endParaRPr lang="en-GB"/>
        </a:p>
      </dgm:t>
    </dgm:pt>
    <dgm:pt modelId="{772B9F04-4B1F-4D49-977D-7749FD31BE4E}">
      <dgm:prSet phldrT="[Text]" custT="1"/>
      <dgm:spPr>
        <a:solidFill>
          <a:srgbClr val="B4153A"/>
        </a:solidFill>
        <a:ln>
          <a:solidFill>
            <a:srgbClr val="B4153A"/>
          </a:solidFill>
        </a:ln>
      </dgm:spPr>
      <dgm:t>
        <a:bodyPr/>
        <a:lstStyle/>
        <a:p>
          <a:r>
            <a:rPr lang="en-GB" sz="2400" b="1" dirty="0">
              <a:solidFill>
                <a:schemeClr val="bg1"/>
              </a:solidFill>
              <a:latin typeface="+mn-lt"/>
            </a:rPr>
            <a:t>Value and availability of awards will vary</a:t>
          </a:r>
        </a:p>
      </dgm:t>
    </dgm:pt>
    <dgm:pt modelId="{4237B520-376F-4599-9B69-C9EB0CBB897B}" type="parTrans" cxnId="{DF460FE2-7ED0-409C-8E8B-B49C55524C6E}">
      <dgm:prSet/>
      <dgm:spPr/>
      <dgm:t>
        <a:bodyPr/>
        <a:lstStyle/>
        <a:p>
          <a:endParaRPr lang="en-GB"/>
        </a:p>
      </dgm:t>
    </dgm:pt>
    <dgm:pt modelId="{C62BACF6-6019-4F8F-8CB7-3F26557A5A1B}" type="sibTrans" cxnId="{DF460FE2-7ED0-409C-8E8B-B49C55524C6E}">
      <dgm:prSet/>
      <dgm:spPr/>
      <dgm:t>
        <a:bodyPr/>
        <a:lstStyle/>
        <a:p>
          <a:endParaRPr lang="en-GB"/>
        </a:p>
      </dgm:t>
    </dgm:pt>
    <dgm:pt modelId="{8464EE39-758E-4D72-A823-B4FD122B94FE}" type="pres">
      <dgm:prSet presAssocID="{CF30D840-DD8D-4213-9D6D-7EF314E7AF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144A18A-D1BC-4FBE-B4DF-D534D986F0F2}" type="pres">
      <dgm:prSet presAssocID="{A774DF11-87C6-4AE8-A653-3C7BA9A7D3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488C3B-3A4E-4426-BF31-872A981F4446}" type="pres">
      <dgm:prSet presAssocID="{CD96295F-0A98-462D-A3CB-C0F28B717369}" presName="sibTrans" presStyleCnt="0"/>
      <dgm:spPr/>
    </dgm:pt>
    <dgm:pt modelId="{B6632F39-B704-4578-AE12-A86D55D31779}" type="pres">
      <dgm:prSet presAssocID="{2824593E-437D-47D7-A2BA-B5FF69311C6A}" presName="node" presStyleLbl="node1" presStyleIdx="1" presStyleCnt="4" custLinFactNeighborX="929" custLinFactNeighborY="-1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712AED-95C4-4BE7-96FF-495DEB83EE90}" type="pres">
      <dgm:prSet presAssocID="{4901A403-8153-4F8C-B235-962B3E41853F}" presName="sibTrans" presStyleCnt="0"/>
      <dgm:spPr/>
    </dgm:pt>
    <dgm:pt modelId="{96D316B7-820E-40EE-A3E2-AB09B8BD547C}" type="pres">
      <dgm:prSet presAssocID="{B609668E-6622-41B4-AD55-0A4D3C9A0992}" presName="node" presStyleLbl="node1" presStyleIdx="2" presStyleCnt="4" custLinFactNeighborX="929" custLinFactNeighborY="-1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4A8527-04D7-47FF-B99F-C32825D43C3B}" type="pres">
      <dgm:prSet presAssocID="{B36E5052-0E53-4C66-A252-A25ACF99FE43}" presName="sibTrans" presStyleCnt="0"/>
      <dgm:spPr/>
    </dgm:pt>
    <dgm:pt modelId="{FE5794EC-BE15-4DAE-987E-2140405C465E}" type="pres">
      <dgm:prSet presAssocID="{772B9F04-4B1F-4D49-977D-7749FD31BE4E}" presName="node" presStyleLbl="node1" presStyleIdx="3" presStyleCnt="4" custLinFactNeighborX="1505" custLinFactNeighborY="-11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AD6FED3-238F-474C-9E7E-617EF709C921}" type="presOf" srcId="{CF30D840-DD8D-4213-9D6D-7EF314E7AF32}" destId="{8464EE39-758E-4D72-A823-B4FD122B94FE}" srcOrd="0" destOrd="0" presId="urn:microsoft.com/office/officeart/2005/8/layout/default#4"/>
    <dgm:cxn modelId="{493FB3DA-E165-4C45-BA84-582C9BDC41BE}" type="presOf" srcId="{772B9F04-4B1F-4D49-977D-7749FD31BE4E}" destId="{FE5794EC-BE15-4DAE-987E-2140405C465E}" srcOrd="0" destOrd="0" presId="urn:microsoft.com/office/officeart/2005/8/layout/default#4"/>
    <dgm:cxn modelId="{B3A43774-C9E3-4308-A91A-F623A6D523C9}" srcId="{CF30D840-DD8D-4213-9D6D-7EF314E7AF32}" destId="{2824593E-437D-47D7-A2BA-B5FF69311C6A}" srcOrd="1" destOrd="0" parTransId="{2585888F-7E75-4A99-9120-57863B16B0A5}" sibTransId="{4901A403-8153-4F8C-B235-962B3E41853F}"/>
    <dgm:cxn modelId="{DF460FE2-7ED0-409C-8E8B-B49C55524C6E}" srcId="{CF30D840-DD8D-4213-9D6D-7EF314E7AF32}" destId="{772B9F04-4B1F-4D49-977D-7749FD31BE4E}" srcOrd="3" destOrd="0" parTransId="{4237B520-376F-4599-9B69-C9EB0CBB897B}" sibTransId="{C62BACF6-6019-4F8F-8CB7-3F26557A5A1B}"/>
    <dgm:cxn modelId="{8D93CA7B-672B-48F8-9AA2-BED3FC001568}" srcId="{CF30D840-DD8D-4213-9D6D-7EF314E7AF32}" destId="{A774DF11-87C6-4AE8-A653-3C7BA9A7D334}" srcOrd="0" destOrd="0" parTransId="{D52D8F63-6490-417A-85C2-21D7D1BB4DA5}" sibTransId="{CD96295F-0A98-462D-A3CB-C0F28B717369}"/>
    <dgm:cxn modelId="{9AA09B02-2B34-42EF-8620-F6F75FCAD454}" type="presOf" srcId="{B609668E-6622-41B4-AD55-0A4D3C9A0992}" destId="{96D316B7-820E-40EE-A3E2-AB09B8BD547C}" srcOrd="0" destOrd="0" presId="urn:microsoft.com/office/officeart/2005/8/layout/default#4"/>
    <dgm:cxn modelId="{234E8665-927C-49B6-8612-DF4A294FA1C3}" srcId="{CF30D840-DD8D-4213-9D6D-7EF314E7AF32}" destId="{B609668E-6622-41B4-AD55-0A4D3C9A0992}" srcOrd="2" destOrd="0" parTransId="{560FB364-ACCD-41F6-82DE-9B978437158A}" sibTransId="{B36E5052-0E53-4C66-A252-A25ACF99FE43}"/>
    <dgm:cxn modelId="{16D41D56-4BE3-4BAA-B0A3-835EEEDED9D4}" type="presOf" srcId="{A774DF11-87C6-4AE8-A653-3C7BA9A7D334}" destId="{C144A18A-D1BC-4FBE-B4DF-D534D986F0F2}" srcOrd="0" destOrd="0" presId="urn:microsoft.com/office/officeart/2005/8/layout/default#4"/>
    <dgm:cxn modelId="{CD730217-8465-43F3-9272-180A3E098F1B}" type="presOf" srcId="{2824593E-437D-47D7-A2BA-B5FF69311C6A}" destId="{B6632F39-B704-4578-AE12-A86D55D31779}" srcOrd="0" destOrd="0" presId="urn:microsoft.com/office/officeart/2005/8/layout/default#4"/>
    <dgm:cxn modelId="{7ACE52AD-5636-42FF-AC22-5D25671C8533}" type="presParOf" srcId="{8464EE39-758E-4D72-A823-B4FD122B94FE}" destId="{C144A18A-D1BC-4FBE-B4DF-D534D986F0F2}" srcOrd="0" destOrd="0" presId="urn:microsoft.com/office/officeart/2005/8/layout/default#4"/>
    <dgm:cxn modelId="{0DAE2C8E-B8EC-40BA-AE9E-2098287B7B32}" type="presParOf" srcId="{8464EE39-758E-4D72-A823-B4FD122B94FE}" destId="{64488C3B-3A4E-4426-BF31-872A981F4446}" srcOrd="1" destOrd="0" presId="urn:microsoft.com/office/officeart/2005/8/layout/default#4"/>
    <dgm:cxn modelId="{054D3503-1DC5-472E-830E-527966CB34D8}" type="presParOf" srcId="{8464EE39-758E-4D72-A823-B4FD122B94FE}" destId="{B6632F39-B704-4578-AE12-A86D55D31779}" srcOrd="2" destOrd="0" presId="urn:microsoft.com/office/officeart/2005/8/layout/default#4"/>
    <dgm:cxn modelId="{6CCB4C51-5581-435A-9E85-BE8E6A929CF1}" type="presParOf" srcId="{8464EE39-758E-4D72-A823-B4FD122B94FE}" destId="{57712AED-95C4-4BE7-96FF-495DEB83EE90}" srcOrd="3" destOrd="0" presId="urn:microsoft.com/office/officeart/2005/8/layout/default#4"/>
    <dgm:cxn modelId="{4D4A2DBF-783F-408F-B1E7-1DFB654D5215}" type="presParOf" srcId="{8464EE39-758E-4D72-A823-B4FD122B94FE}" destId="{96D316B7-820E-40EE-A3E2-AB09B8BD547C}" srcOrd="4" destOrd="0" presId="urn:microsoft.com/office/officeart/2005/8/layout/default#4"/>
    <dgm:cxn modelId="{C4AACF22-2AA1-4AA2-B37C-FCEBE9CAAE27}" type="presParOf" srcId="{8464EE39-758E-4D72-A823-B4FD122B94FE}" destId="{CD4A8527-04D7-47FF-B99F-C32825D43C3B}" srcOrd="5" destOrd="0" presId="urn:microsoft.com/office/officeart/2005/8/layout/default#4"/>
    <dgm:cxn modelId="{ED83F907-528A-4A15-856F-69128BCD1BFF}" type="presParOf" srcId="{8464EE39-758E-4D72-A823-B4FD122B94FE}" destId="{FE5794EC-BE15-4DAE-987E-2140405C465E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33F3BA-A25E-4439-9738-C86E680ED294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564AC697-111E-4444-A97C-3671E8BA688C}">
      <dgm:prSet phldrT="[Text]" custT="1"/>
      <dgm:spPr>
        <a:solidFill>
          <a:srgbClr val="511C6C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2000" b="1" dirty="0">
              <a:solidFill>
                <a:schemeClr val="bg1"/>
              </a:solidFill>
            </a:rPr>
            <a:t>Rent: £80-£176</a:t>
          </a:r>
        </a:p>
      </dgm:t>
    </dgm:pt>
    <dgm:pt modelId="{C2E68F4F-8ABC-42DC-AB00-D8C4D64DF711}" type="parTrans" cxnId="{F092D922-4489-44E8-9B4D-8B34FFE6DDDB}">
      <dgm:prSet/>
      <dgm:spPr/>
      <dgm:t>
        <a:bodyPr/>
        <a:lstStyle/>
        <a:p>
          <a:endParaRPr lang="en-GB"/>
        </a:p>
      </dgm:t>
    </dgm:pt>
    <dgm:pt modelId="{ECD4B8E2-DCE1-46BC-9EB3-322EDFCB26BF}" type="sibTrans" cxnId="{F092D922-4489-44E8-9B4D-8B34FFE6DDDB}">
      <dgm:prSet/>
      <dgm:spPr/>
      <dgm:t>
        <a:bodyPr/>
        <a:lstStyle/>
        <a:p>
          <a:endParaRPr lang="en-GB"/>
        </a:p>
      </dgm:t>
    </dgm:pt>
    <dgm:pt modelId="{7D002A3E-D8CE-469A-AE89-340F460098AD}">
      <dgm:prSet phldrT="[Text]" custT="1"/>
      <dgm:spPr>
        <a:solidFill>
          <a:srgbClr val="FF9933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2000" b="1" dirty="0">
              <a:solidFill>
                <a:schemeClr val="bg1"/>
              </a:solidFill>
            </a:rPr>
            <a:t>Gifts: £3</a:t>
          </a:r>
        </a:p>
      </dgm:t>
    </dgm:pt>
    <dgm:pt modelId="{1DEEDF02-88C7-4A98-B99F-2679269A6915}" type="parTrans" cxnId="{1A049DA8-D64F-4D6B-9AB9-82BFF330BF6B}">
      <dgm:prSet/>
      <dgm:spPr/>
      <dgm:t>
        <a:bodyPr/>
        <a:lstStyle/>
        <a:p>
          <a:endParaRPr lang="en-GB"/>
        </a:p>
      </dgm:t>
    </dgm:pt>
    <dgm:pt modelId="{88361C4B-0B8C-47DA-8578-84CC72F46713}" type="sibTrans" cxnId="{1A049DA8-D64F-4D6B-9AB9-82BFF330BF6B}">
      <dgm:prSet/>
      <dgm:spPr/>
      <dgm:t>
        <a:bodyPr/>
        <a:lstStyle/>
        <a:p>
          <a:endParaRPr lang="en-GB"/>
        </a:p>
      </dgm:t>
    </dgm:pt>
    <dgm:pt modelId="{7D77CE34-AFCD-4DCB-A4DB-823A0B0F7E86}">
      <dgm:prSet phldrT="[Text]" custT="1"/>
      <dgm:spPr>
        <a:solidFill>
          <a:srgbClr val="511C6C"/>
        </a:solidFill>
      </dgm:spPr>
      <dgm:t>
        <a:bodyPr/>
        <a:lstStyle/>
        <a:p>
          <a:pPr>
            <a:spcAft>
              <a:spcPts val="0"/>
            </a:spcAft>
          </a:pPr>
          <a:endParaRPr lang="en-GB" sz="1800" dirty="0">
            <a:solidFill>
              <a:schemeClr val="bg1"/>
            </a:solidFill>
          </a:endParaRPr>
        </a:p>
      </dgm:t>
    </dgm:pt>
    <dgm:pt modelId="{4DDF9471-4D0C-4511-BFE8-E68E70E2532A}" type="parTrans" cxnId="{2CA47550-7541-4CBA-BD5C-5E0240A36D8A}">
      <dgm:prSet/>
      <dgm:spPr/>
      <dgm:t>
        <a:bodyPr/>
        <a:lstStyle/>
        <a:p>
          <a:endParaRPr lang="en-GB"/>
        </a:p>
      </dgm:t>
    </dgm:pt>
    <dgm:pt modelId="{E292813B-E468-4B15-997B-AFAA77E6593B}" type="sibTrans" cxnId="{2CA47550-7541-4CBA-BD5C-5E0240A36D8A}">
      <dgm:prSet/>
      <dgm:spPr/>
      <dgm:t>
        <a:bodyPr/>
        <a:lstStyle/>
        <a:p>
          <a:endParaRPr lang="en-GB"/>
        </a:p>
      </dgm:t>
    </dgm:pt>
    <dgm:pt modelId="{C39BE400-13E0-44D6-9D25-29D95E6C17BC}">
      <dgm:prSet custT="1"/>
      <dgm:spPr>
        <a:solidFill>
          <a:srgbClr val="AC6B14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2000" b="1" dirty="0">
              <a:solidFill>
                <a:schemeClr val="bg1"/>
              </a:solidFill>
            </a:rPr>
            <a:t>Food and groceries: £26</a:t>
          </a:r>
        </a:p>
      </dgm:t>
    </dgm:pt>
    <dgm:pt modelId="{22BCC82B-1FA0-46D2-A0C9-8D9E8014639D}" type="parTrans" cxnId="{549E802B-E800-4AF9-8AB1-38A997633E6D}">
      <dgm:prSet/>
      <dgm:spPr/>
      <dgm:t>
        <a:bodyPr/>
        <a:lstStyle/>
        <a:p>
          <a:endParaRPr lang="en-GB"/>
        </a:p>
      </dgm:t>
    </dgm:pt>
    <dgm:pt modelId="{7D8AA3BA-3310-40FC-A923-EB804A361DBC}" type="sibTrans" cxnId="{549E802B-E800-4AF9-8AB1-38A997633E6D}">
      <dgm:prSet/>
      <dgm:spPr/>
      <dgm:t>
        <a:bodyPr/>
        <a:lstStyle/>
        <a:p>
          <a:endParaRPr lang="en-GB"/>
        </a:p>
      </dgm:t>
    </dgm:pt>
    <dgm:pt modelId="{1FD58738-70CE-41C4-AB20-87147B9453ED}">
      <dgm:prSet custT="1"/>
      <dgm:spPr>
        <a:solidFill>
          <a:srgbClr val="F4B33C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2000" b="1" dirty="0">
              <a:solidFill>
                <a:schemeClr val="bg1"/>
              </a:solidFill>
            </a:rPr>
            <a:t>Socialising: £23</a:t>
          </a:r>
        </a:p>
      </dgm:t>
    </dgm:pt>
    <dgm:pt modelId="{6F6BD9E4-B15A-4C71-9C8E-2D8977CAE81B}" type="parTrans" cxnId="{49394FAA-ACF4-43F0-8D88-493F90B977CF}">
      <dgm:prSet/>
      <dgm:spPr/>
      <dgm:t>
        <a:bodyPr/>
        <a:lstStyle/>
        <a:p>
          <a:endParaRPr lang="en-GB"/>
        </a:p>
      </dgm:t>
    </dgm:pt>
    <dgm:pt modelId="{4D130122-5776-4CF3-A926-46B0A196642F}" type="sibTrans" cxnId="{49394FAA-ACF4-43F0-8D88-493F90B977CF}">
      <dgm:prSet/>
      <dgm:spPr/>
      <dgm:t>
        <a:bodyPr/>
        <a:lstStyle/>
        <a:p>
          <a:endParaRPr lang="en-GB"/>
        </a:p>
      </dgm:t>
    </dgm:pt>
    <dgm:pt modelId="{15916CED-8953-4539-B559-95AD214749CB}">
      <dgm:prSet custT="1"/>
      <dgm:spPr>
        <a:solidFill>
          <a:srgbClr val="F26322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2000" b="1" dirty="0">
              <a:solidFill>
                <a:schemeClr val="bg1"/>
              </a:solidFill>
            </a:rPr>
            <a:t>Transport: £6</a:t>
          </a:r>
        </a:p>
      </dgm:t>
    </dgm:pt>
    <dgm:pt modelId="{412E2009-CD2A-4EC0-80A7-1C43300459AF}" type="parTrans" cxnId="{050413C6-0C1C-4C2E-BE32-7E6B609C6731}">
      <dgm:prSet/>
      <dgm:spPr/>
      <dgm:t>
        <a:bodyPr/>
        <a:lstStyle/>
        <a:p>
          <a:endParaRPr lang="en-GB"/>
        </a:p>
      </dgm:t>
    </dgm:pt>
    <dgm:pt modelId="{8A3291A3-81AB-41DC-9823-F8681EEE4BE9}" type="sibTrans" cxnId="{050413C6-0C1C-4C2E-BE32-7E6B609C6731}">
      <dgm:prSet/>
      <dgm:spPr/>
      <dgm:t>
        <a:bodyPr/>
        <a:lstStyle/>
        <a:p>
          <a:endParaRPr lang="en-GB"/>
        </a:p>
      </dgm:t>
    </dgm:pt>
    <dgm:pt modelId="{15B0FB57-FEB0-4CFE-8417-3FE8E9F2A9AC}">
      <dgm:prSet custT="1"/>
      <dgm:spPr>
        <a:solidFill>
          <a:srgbClr val="FFD9B3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2000" b="1" dirty="0">
              <a:solidFill>
                <a:schemeClr val="tx1"/>
              </a:solidFill>
            </a:rPr>
            <a:t>Clothes: £6</a:t>
          </a:r>
        </a:p>
      </dgm:t>
    </dgm:pt>
    <dgm:pt modelId="{838B21B8-2D7F-496A-8A8D-5B07CAE72E1A}" type="parTrans" cxnId="{4788C4B0-086C-481C-8935-BD5B50707B69}">
      <dgm:prSet/>
      <dgm:spPr/>
      <dgm:t>
        <a:bodyPr/>
        <a:lstStyle/>
        <a:p>
          <a:endParaRPr lang="en-GB"/>
        </a:p>
      </dgm:t>
    </dgm:pt>
    <dgm:pt modelId="{A680F97C-1254-4C8C-92B0-A2BCE1BBD9B2}" type="sibTrans" cxnId="{4788C4B0-086C-481C-8935-BD5B50707B69}">
      <dgm:prSet/>
      <dgm:spPr/>
      <dgm:t>
        <a:bodyPr/>
        <a:lstStyle/>
        <a:p>
          <a:endParaRPr lang="en-GB"/>
        </a:p>
      </dgm:t>
    </dgm:pt>
    <dgm:pt modelId="{C32213A4-2F20-4202-85AD-FE4D212D9231}">
      <dgm:prSet custT="1"/>
      <dgm:spPr>
        <a:solidFill>
          <a:srgbClr val="F26322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2000" b="1" dirty="0">
              <a:solidFill>
                <a:schemeClr val="bg1"/>
              </a:solidFill>
            </a:rPr>
            <a:t>Toiletries: £5</a:t>
          </a:r>
        </a:p>
      </dgm:t>
    </dgm:pt>
    <dgm:pt modelId="{B992EA88-C952-473F-8623-037D3A8D7390}" type="parTrans" cxnId="{A7C628A2-F508-4E94-B34C-85C9E871080C}">
      <dgm:prSet/>
      <dgm:spPr/>
      <dgm:t>
        <a:bodyPr/>
        <a:lstStyle/>
        <a:p>
          <a:endParaRPr lang="en-GB"/>
        </a:p>
      </dgm:t>
    </dgm:pt>
    <dgm:pt modelId="{8963DACD-69D3-44F1-B4B7-54CE78AA8EB6}" type="sibTrans" cxnId="{A7C628A2-F508-4E94-B34C-85C9E871080C}">
      <dgm:prSet/>
      <dgm:spPr/>
      <dgm:t>
        <a:bodyPr/>
        <a:lstStyle/>
        <a:p>
          <a:endParaRPr lang="en-GB"/>
        </a:p>
      </dgm:t>
    </dgm:pt>
    <dgm:pt modelId="{CA86D257-856D-4D15-84BF-E3EB2D826749}">
      <dgm:prSet custT="1"/>
      <dgm:spPr>
        <a:solidFill>
          <a:srgbClr val="FF9933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2000" b="1" dirty="0">
              <a:solidFill>
                <a:schemeClr val="bg1"/>
              </a:solidFill>
            </a:rPr>
            <a:t>Mobile</a:t>
          </a:r>
          <a:r>
            <a:rPr lang="en-GB" sz="2000" b="1" baseline="0" dirty="0">
              <a:solidFill>
                <a:schemeClr val="bg1"/>
              </a:solidFill>
            </a:rPr>
            <a:t> Phone: £9</a:t>
          </a:r>
          <a:endParaRPr lang="en-GB" sz="2000" b="1" dirty="0">
            <a:solidFill>
              <a:schemeClr val="bg1"/>
            </a:solidFill>
          </a:endParaRPr>
        </a:p>
      </dgm:t>
    </dgm:pt>
    <dgm:pt modelId="{15079BC0-CD8D-4BED-832B-12B7FA7B5AF7}" type="sibTrans" cxnId="{FC4C634A-FEE8-4777-8865-9AF34638FF07}">
      <dgm:prSet/>
      <dgm:spPr/>
      <dgm:t>
        <a:bodyPr/>
        <a:lstStyle/>
        <a:p>
          <a:endParaRPr lang="en-GB"/>
        </a:p>
      </dgm:t>
    </dgm:pt>
    <dgm:pt modelId="{64A813D8-C0AB-4806-91D8-D9DF81148432}" type="parTrans" cxnId="{FC4C634A-FEE8-4777-8865-9AF34638FF07}">
      <dgm:prSet/>
      <dgm:spPr/>
      <dgm:t>
        <a:bodyPr/>
        <a:lstStyle/>
        <a:p>
          <a:endParaRPr lang="en-GB"/>
        </a:p>
      </dgm:t>
    </dgm:pt>
    <dgm:pt modelId="{0951F895-E40A-49E4-B9C4-9B74A654A954}">
      <dgm:prSet custT="1"/>
      <dgm:spPr>
        <a:solidFill>
          <a:srgbClr val="AC6B14"/>
        </a:solidFill>
      </dgm:spPr>
      <dgm:t>
        <a:bodyPr/>
        <a:lstStyle/>
        <a:p>
          <a:pPr>
            <a:spcAft>
              <a:spcPts val="0"/>
            </a:spcAft>
          </a:pPr>
          <a:endParaRPr lang="en-GB" sz="1800" dirty="0">
            <a:solidFill>
              <a:schemeClr val="bg1"/>
            </a:solidFill>
          </a:endParaRPr>
        </a:p>
      </dgm:t>
    </dgm:pt>
    <dgm:pt modelId="{A86C2707-A9A3-4E66-A0AA-BA976D812015}" type="parTrans" cxnId="{66C41C51-CFCD-4F52-B491-F470B7CCDA4F}">
      <dgm:prSet/>
      <dgm:spPr/>
      <dgm:t>
        <a:bodyPr/>
        <a:lstStyle/>
        <a:p>
          <a:endParaRPr lang="en-GB"/>
        </a:p>
      </dgm:t>
    </dgm:pt>
    <dgm:pt modelId="{E7968568-11B1-4BD2-8F87-6D15A7CBA0F9}" type="sibTrans" cxnId="{66C41C51-CFCD-4F52-B491-F470B7CCDA4F}">
      <dgm:prSet/>
      <dgm:spPr/>
      <dgm:t>
        <a:bodyPr/>
        <a:lstStyle/>
        <a:p>
          <a:endParaRPr lang="en-GB"/>
        </a:p>
      </dgm:t>
    </dgm:pt>
    <dgm:pt modelId="{0A4CDE12-6D1F-439A-A736-813E01522173}" type="pres">
      <dgm:prSet presAssocID="{D033F3BA-A25E-4439-9738-C86E680ED294}" presName="Name0" presStyleCnt="0">
        <dgm:presLayoutVars>
          <dgm:dir/>
          <dgm:animLvl val="lvl"/>
          <dgm:resizeHandles val="exact"/>
        </dgm:presLayoutVars>
      </dgm:prSet>
      <dgm:spPr/>
    </dgm:pt>
    <dgm:pt modelId="{2C71810E-35D7-49E4-B923-E5A769CD9D3B}" type="pres">
      <dgm:prSet presAssocID="{564AC697-111E-4444-A97C-3671E8BA688C}" presName="Name8" presStyleCnt="0"/>
      <dgm:spPr/>
    </dgm:pt>
    <dgm:pt modelId="{726EFEE1-E494-4F69-A5C3-85059E988A07}" type="pres">
      <dgm:prSet presAssocID="{564AC697-111E-4444-A97C-3671E8BA688C}" presName="level" presStyleLbl="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19780E-D180-4198-9110-15A47B2F92C9}" type="pres">
      <dgm:prSet presAssocID="{564AC697-111E-4444-A97C-3671E8BA68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19454D-839A-492F-A55F-C35776B5B91D}" type="pres">
      <dgm:prSet presAssocID="{C39BE400-13E0-44D6-9D25-29D95E6C17BC}" presName="Name8" presStyleCnt="0"/>
      <dgm:spPr/>
    </dgm:pt>
    <dgm:pt modelId="{64CAE8A6-5801-4186-87D8-17417FDABCFD}" type="pres">
      <dgm:prSet presAssocID="{C39BE400-13E0-44D6-9D25-29D95E6C17BC}" presName="level" presStyleLbl="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205370-631C-4FD5-800B-7B1E37533C41}" type="pres">
      <dgm:prSet presAssocID="{C39BE400-13E0-44D6-9D25-29D95E6C17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883188-52D4-4934-98AC-F26F97B3B24C}" type="pres">
      <dgm:prSet presAssocID="{1FD58738-70CE-41C4-AB20-87147B9453ED}" presName="Name8" presStyleCnt="0"/>
      <dgm:spPr/>
    </dgm:pt>
    <dgm:pt modelId="{F21B7530-7193-48E1-91F1-4A5194AEDB4E}" type="pres">
      <dgm:prSet presAssocID="{1FD58738-70CE-41C4-AB20-87147B9453ED}" presName="level" presStyleLbl="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3F0782-13EC-4FF7-8ED7-F14D05D815EB}" type="pres">
      <dgm:prSet presAssocID="{1FD58738-70CE-41C4-AB20-87147B9453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8E7D4E-48A4-4346-8ADC-D85E276F0763}" type="pres">
      <dgm:prSet presAssocID="{CA86D257-856D-4D15-84BF-E3EB2D826749}" presName="Name8" presStyleCnt="0"/>
      <dgm:spPr/>
    </dgm:pt>
    <dgm:pt modelId="{75D609DC-66B4-45EB-B1AD-D4DDE63A2993}" type="pres">
      <dgm:prSet presAssocID="{CA86D257-856D-4D15-84BF-E3EB2D826749}" presName="level" presStyleLbl="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D349DF-521A-4B2F-895D-35B90C5AFAEE}" type="pres">
      <dgm:prSet presAssocID="{CA86D257-856D-4D15-84BF-E3EB2D8267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65773A-0B49-4702-9111-B2C571CCE375}" type="pres">
      <dgm:prSet presAssocID="{15916CED-8953-4539-B559-95AD214749CB}" presName="Name8" presStyleCnt="0"/>
      <dgm:spPr/>
    </dgm:pt>
    <dgm:pt modelId="{1DDE2671-EBA8-4896-B4B5-74603A789183}" type="pres">
      <dgm:prSet presAssocID="{15916CED-8953-4539-B559-95AD214749CB}" presName="level" presStyleLbl="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904777-A4AF-4E9F-84F5-B88CF65A7716}" type="pres">
      <dgm:prSet presAssocID="{15916CED-8953-4539-B559-95AD214749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D6D090-FA95-4923-A9A5-CB795FCB3521}" type="pres">
      <dgm:prSet presAssocID="{15B0FB57-FEB0-4CFE-8417-3FE8E9F2A9AC}" presName="Name8" presStyleCnt="0"/>
      <dgm:spPr/>
    </dgm:pt>
    <dgm:pt modelId="{2C15710F-DC7F-4BBC-81B7-AD59007A5CD0}" type="pres">
      <dgm:prSet presAssocID="{15B0FB57-FEB0-4CFE-8417-3FE8E9F2A9AC}" presName="level" presStyleLbl="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D42DFD-3AED-4CB4-A213-7B919CC2A712}" type="pres">
      <dgm:prSet presAssocID="{15B0FB57-FEB0-4CFE-8417-3FE8E9F2A9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F68A4C-28F3-4D33-B4C1-80F4038D72F9}" type="pres">
      <dgm:prSet presAssocID="{C32213A4-2F20-4202-85AD-FE4D212D9231}" presName="Name8" presStyleCnt="0"/>
      <dgm:spPr/>
    </dgm:pt>
    <dgm:pt modelId="{7438C633-B3C6-4701-BF4B-BD781D10FAEE}" type="pres">
      <dgm:prSet presAssocID="{C32213A4-2F20-4202-85AD-FE4D212D9231}" presName="level" presStyleLbl="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C171AF-74E0-458F-AD66-DDF88D7FF950}" type="pres">
      <dgm:prSet presAssocID="{C32213A4-2F20-4202-85AD-FE4D212D92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4ADFC2-699B-4E94-A3EE-78648B2364E7}" type="pres">
      <dgm:prSet presAssocID="{7D002A3E-D8CE-469A-AE89-340F460098AD}" presName="Name8" presStyleCnt="0"/>
      <dgm:spPr/>
    </dgm:pt>
    <dgm:pt modelId="{95E360CD-C13F-4334-8F2B-E585FF7DEFD2}" type="pres">
      <dgm:prSet presAssocID="{7D002A3E-D8CE-469A-AE89-340F460098AD}" presName="level" presStyleLbl="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D947F8-1B4D-4275-B4C9-89BF78E7AE60}" type="pres">
      <dgm:prSet presAssocID="{7D002A3E-D8CE-469A-AE89-340F460098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2EDFD3-BDE1-4E79-97F1-E6F4377DB79A}" type="pres">
      <dgm:prSet presAssocID="{0951F895-E40A-49E4-B9C4-9B74A654A954}" presName="Name8" presStyleCnt="0"/>
      <dgm:spPr/>
    </dgm:pt>
    <dgm:pt modelId="{20B0B82D-3ECB-4790-A7F8-6AAB2F098A50}" type="pres">
      <dgm:prSet presAssocID="{0951F895-E40A-49E4-B9C4-9B74A654A954}" presName="level" presStyleLbl="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505012-BD0F-41FF-BC37-A252A112F62F}" type="pres">
      <dgm:prSet presAssocID="{0951F895-E40A-49E4-B9C4-9B74A654A9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5F5930-78D2-4CEF-A554-9A0A92391429}" type="pres">
      <dgm:prSet presAssocID="{7D77CE34-AFCD-4DCB-A4DB-823A0B0F7E86}" presName="Name8" presStyleCnt="0"/>
      <dgm:spPr/>
    </dgm:pt>
    <dgm:pt modelId="{F7A724FD-C103-46E0-B90B-CC4777569746}" type="pres">
      <dgm:prSet presAssocID="{7D77CE34-AFCD-4DCB-A4DB-823A0B0F7E86}" presName="level" presStyleLbl="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C47253-6CD3-491A-8824-5F9759B37DF1}" type="pres">
      <dgm:prSet presAssocID="{7D77CE34-AFCD-4DCB-A4DB-823A0B0F7E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C4C634A-FEE8-4777-8865-9AF34638FF07}" srcId="{D033F3BA-A25E-4439-9738-C86E680ED294}" destId="{CA86D257-856D-4D15-84BF-E3EB2D826749}" srcOrd="3" destOrd="0" parTransId="{64A813D8-C0AB-4806-91D8-D9DF81148432}" sibTransId="{15079BC0-CD8D-4BED-832B-12B7FA7B5AF7}"/>
    <dgm:cxn modelId="{54DA6DE8-9E89-477E-B4C6-5D269FEE76D7}" type="presOf" srcId="{564AC697-111E-4444-A97C-3671E8BA688C}" destId="{FD19780E-D180-4198-9110-15A47B2F92C9}" srcOrd="1" destOrd="0" presId="urn:microsoft.com/office/officeart/2005/8/layout/pyramid3"/>
    <dgm:cxn modelId="{F092D922-4489-44E8-9B4D-8B34FFE6DDDB}" srcId="{D033F3BA-A25E-4439-9738-C86E680ED294}" destId="{564AC697-111E-4444-A97C-3671E8BA688C}" srcOrd="0" destOrd="0" parTransId="{C2E68F4F-8ABC-42DC-AB00-D8C4D64DF711}" sibTransId="{ECD4B8E2-DCE1-46BC-9EB3-322EDFCB26BF}"/>
    <dgm:cxn modelId="{70110ACC-1B1F-49AC-B3D7-A9D6C73EE576}" type="presOf" srcId="{15B0FB57-FEB0-4CFE-8417-3FE8E9F2A9AC}" destId="{2C15710F-DC7F-4BBC-81B7-AD59007A5CD0}" srcOrd="0" destOrd="0" presId="urn:microsoft.com/office/officeart/2005/8/layout/pyramid3"/>
    <dgm:cxn modelId="{551908C7-C588-4499-9ADF-AF78B947C750}" type="presOf" srcId="{7D77CE34-AFCD-4DCB-A4DB-823A0B0F7E86}" destId="{DFC47253-6CD3-491A-8824-5F9759B37DF1}" srcOrd="1" destOrd="0" presId="urn:microsoft.com/office/officeart/2005/8/layout/pyramid3"/>
    <dgm:cxn modelId="{8C9B94BC-DA2F-49D2-9E86-2755335BA811}" type="presOf" srcId="{15916CED-8953-4539-B559-95AD214749CB}" destId="{1DDE2671-EBA8-4896-B4B5-74603A789183}" srcOrd="0" destOrd="0" presId="urn:microsoft.com/office/officeart/2005/8/layout/pyramid3"/>
    <dgm:cxn modelId="{9A9CDE63-63A4-455E-BDE2-FF15806A08FD}" type="presOf" srcId="{0951F895-E40A-49E4-B9C4-9B74A654A954}" destId="{20B0B82D-3ECB-4790-A7F8-6AAB2F098A50}" srcOrd="0" destOrd="0" presId="urn:microsoft.com/office/officeart/2005/8/layout/pyramid3"/>
    <dgm:cxn modelId="{5D4E4A9A-4A2F-4E3E-A675-630ECF34FF1F}" type="presOf" srcId="{1FD58738-70CE-41C4-AB20-87147B9453ED}" destId="{0F3F0782-13EC-4FF7-8ED7-F14D05D815EB}" srcOrd="1" destOrd="0" presId="urn:microsoft.com/office/officeart/2005/8/layout/pyramid3"/>
    <dgm:cxn modelId="{4A5E699F-4B02-49D7-B8EE-B980B7D9358D}" type="presOf" srcId="{564AC697-111E-4444-A97C-3671E8BA688C}" destId="{726EFEE1-E494-4F69-A5C3-85059E988A07}" srcOrd="0" destOrd="0" presId="urn:microsoft.com/office/officeart/2005/8/layout/pyramid3"/>
    <dgm:cxn modelId="{49394FAA-ACF4-43F0-8D88-493F90B977CF}" srcId="{D033F3BA-A25E-4439-9738-C86E680ED294}" destId="{1FD58738-70CE-41C4-AB20-87147B9453ED}" srcOrd="2" destOrd="0" parTransId="{6F6BD9E4-B15A-4C71-9C8E-2D8977CAE81B}" sibTransId="{4D130122-5776-4CF3-A926-46B0A196642F}"/>
    <dgm:cxn modelId="{A7C628A2-F508-4E94-B34C-85C9E871080C}" srcId="{D033F3BA-A25E-4439-9738-C86E680ED294}" destId="{C32213A4-2F20-4202-85AD-FE4D212D9231}" srcOrd="6" destOrd="0" parTransId="{B992EA88-C952-473F-8623-037D3A8D7390}" sibTransId="{8963DACD-69D3-44F1-B4B7-54CE78AA8EB6}"/>
    <dgm:cxn modelId="{549E802B-E800-4AF9-8AB1-38A997633E6D}" srcId="{D033F3BA-A25E-4439-9738-C86E680ED294}" destId="{C39BE400-13E0-44D6-9D25-29D95E6C17BC}" srcOrd="1" destOrd="0" parTransId="{22BCC82B-1FA0-46D2-A0C9-8D9E8014639D}" sibTransId="{7D8AA3BA-3310-40FC-A923-EB804A361DBC}"/>
    <dgm:cxn modelId="{C8CE97CD-9355-472F-A606-3F3931582B1B}" type="presOf" srcId="{C32213A4-2F20-4202-85AD-FE4D212D9231}" destId="{7438C633-B3C6-4701-BF4B-BD781D10FAEE}" srcOrd="0" destOrd="0" presId="urn:microsoft.com/office/officeart/2005/8/layout/pyramid3"/>
    <dgm:cxn modelId="{6DA0A844-4B1C-41F5-BC23-729759D0D096}" type="presOf" srcId="{7D002A3E-D8CE-469A-AE89-340F460098AD}" destId="{95E360CD-C13F-4334-8F2B-E585FF7DEFD2}" srcOrd="0" destOrd="0" presId="urn:microsoft.com/office/officeart/2005/8/layout/pyramid3"/>
    <dgm:cxn modelId="{E05CA6DD-ABCB-4583-BFF1-CA947AF85C92}" type="presOf" srcId="{CA86D257-856D-4D15-84BF-E3EB2D826749}" destId="{75D609DC-66B4-45EB-B1AD-D4DDE63A2993}" srcOrd="0" destOrd="0" presId="urn:microsoft.com/office/officeart/2005/8/layout/pyramid3"/>
    <dgm:cxn modelId="{050413C6-0C1C-4C2E-BE32-7E6B609C6731}" srcId="{D033F3BA-A25E-4439-9738-C86E680ED294}" destId="{15916CED-8953-4539-B559-95AD214749CB}" srcOrd="4" destOrd="0" parTransId="{412E2009-CD2A-4EC0-80A7-1C43300459AF}" sibTransId="{8A3291A3-81AB-41DC-9823-F8681EEE4BE9}"/>
    <dgm:cxn modelId="{68F0993C-F719-435D-A5EB-C8781A580DF2}" type="presOf" srcId="{C39BE400-13E0-44D6-9D25-29D95E6C17BC}" destId="{64CAE8A6-5801-4186-87D8-17417FDABCFD}" srcOrd="0" destOrd="0" presId="urn:microsoft.com/office/officeart/2005/8/layout/pyramid3"/>
    <dgm:cxn modelId="{5FB00573-CD54-4959-AA6E-FE26FDD62593}" type="presOf" srcId="{15B0FB57-FEB0-4CFE-8417-3FE8E9F2A9AC}" destId="{64D42DFD-3AED-4CB4-A213-7B919CC2A712}" srcOrd="1" destOrd="0" presId="urn:microsoft.com/office/officeart/2005/8/layout/pyramid3"/>
    <dgm:cxn modelId="{66C41C51-CFCD-4F52-B491-F470B7CCDA4F}" srcId="{D033F3BA-A25E-4439-9738-C86E680ED294}" destId="{0951F895-E40A-49E4-B9C4-9B74A654A954}" srcOrd="8" destOrd="0" parTransId="{A86C2707-A9A3-4E66-A0AA-BA976D812015}" sibTransId="{E7968568-11B1-4BD2-8F87-6D15A7CBA0F9}"/>
    <dgm:cxn modelId="{C72D062B-15D7-43A7-B236-348E18BD3E1C}" type="presOf" srcId="{0951F895-E40A-49E4-B9C4-9B74A654A954}" destId="{90505012-BD0F-41FF-BC37-A252A112F62F}" srcOrd="1" destOrd="0" presId="urn:microsoft.com/office/officeart/2005/8/layout/pyramid3"/>
    <dgm:cxn modelId="{F4D4F121-D851-486D-92F8-385D685D9D4D}" type="presOf" srcId="{1FD58738-70CE-41C4-AB20-87147B9453ED}" destId="{F21B7530-7193-48E1-91F1-4A5194AEDB4E}" srcOrd="0" destOrd="0" presId="urn:microsoft.com/office/officeart/2005/8/layout/pyramid3"/>
    <dgm:cxn modelId="{95FF52FD-1C72-4758-9B7A-8ADBF76576F1}" type="presOf" srcId="{7D77CE34-AFCD-4DCB-A4DB-823A0B0F7E86}" destId="{F7A724FD-C103-46E0-B90B-CC4777569746}" srcOrd="0" destOrd="0" presId="urn:microsoft.com/office/officeart/2005/8/layout/pyramid3"/>
    <dgm:cxn modelId="{B869FE54-17DF-48CC-AD32-08D939765D26}" type="presOf" srcId="{15916CED-8953-4539-B559-95AD214749CB}" destId="{71904777-A4AF-4E9F-84F5-B88CF65A7716}" srcOrd="1" destOrd="0" presId="urn:microsoft.com/office/officeart/2005/8/layout/pyramid3"/>
    <dgm:cxn modelId="{C8716AAC-4723-41B1-BA64-9D3D3168D015}" type="presOf" srcId="{CA86D257-856D-4D15-84BF-E3EB2D826749}" destId="{30D349DF-521A-4B2F-895D-35B90C5AFAEE}" srcOrd="1" destOrd="0" presId="urn:microsoft.com/office/officeart/2005/8/layout/pyramid3"/>
    <dgm:cxn modelId="{8295378D-8198-4234-95EE-04CEAC1CC7B1}" type="presOf" srcId="{7D002A3E-D8CE-469A-AE89-340F460098AD}" destId="{11D947F8-1B4D-4275-B4C9-89BF78E7AE60}" srcOrd="1" destOrd="0" presId="urn:microsoft.com/office/officeart/2005/8/layout/pyramid3"/>
    <dgm:cxn modelId="{AAEF1E2F-6446-48C9-AE02-088ED9165AE2}" type="presOf" srcId="{C32213A4-2F20-4202-85AD-FE4D212D9231}" destId="{7EC171AF-74E0-458F-AD66-DDF88D7FF950}" srcOrd="1" destOrd="0" presId="urn:microsoft.com/office/officeart/2005/8/layout/pyramid3"/>
    <dgm:cxn modelId="{1A049DA8-D64F-4D6B-9AB9-82BFF330BF6B}" srcId="{D033F3BA-A25E-4439-9738-C86E680ED294}" destId="{7D002A3E-D8CE-469A-AE89-340F460098AD}" srcOrd="7" destOrd="0" parTransId="{1DEEDF02-88C7-4A98-B99F-2679269A6915}" sibTransId="{88361C4B-0B8C-47DA-8578-84CC72F46713}"/>
    <dgm:cxn modelId="{2CA47550-7541-4CBA-BD5C-5E0240A36D8A}" srcId="{D033F3BA-A25E-4439-9738-C86E680ED294}" destId="{7D77CE34-AFCD-4DCB-A4DB-823A0B0F7E86}" srcOrd="9" destOrd="0" parTransId="{4DDF9471-4D0C-4511-BFE8-E68E70E2532A}" sibTransId="{E292813B-E468-4B15-997B-AFAA77E6593B}"/>
    <dgm:cxn modelId="{A39730EB-C870-4C1D-9204-0C992499BBC5}" type="presOf" srcId="{D033F3BA-A25E-4439-9738-C86E680ED294}" destId="{0A4CDE12-6D1F-439A-A736-813E01522173}" srcOrd="0" destOrd="0" presId="urn:microsoft.com/office/officeart/2005/8/layout/pyramid3"/>
    <dgm:cxn modelId="{4788C4B0-086C-481C-8935-BD5B50707B69}" srcId="{D033F3BA-A25E-4439-9738-C86E680ED294}" destId="{15B0FB57-FEB0-4CFE-8417-3FE8E9F2A9AC}" srcOrd="5" destOrd="0" parTransId="{838B21B8-2D7F-496A-8A8D-5B07CAE72E1A}" sibTransId="{A680F97C-1254-4C8C-92B0-A2BCE1BBD9B2}"/>
    <dgm:cxn modelId="{300E47E2-E9A9-431C-9A5A-745121495592}" type="presOf" srcId="{C39BE400-13E0-44D6-9D25-29D95E6C17BC}" destId="{05205370-631C-4FD5-800B-7B1E37533C41}" srcOrd="1" destOrd="0" presId="urn:microsoft.com/office/officeart/2005/8/layout/pyramid3"/>
    <dgm:cxn modelId="{E7B3E235-42B2-4121-9A32-B870A8FCDABC}" type="presParOf" srcId="{0A4CDE12-6D1F-439A-A736-813E01522173}" destId="{2C71810E-35D7-49E4-B923-E5A769CD9D3B}" srcOrd="0" destOrd="0" presId="urn:microsoft.com/office/officeart/2005/8/layout/pyramid3"/>
    <dgm:cxn modelId="{31067510-F3E4-495E-801D-14DB1CA0C8E7}" type="presParOf" srcId="{2C71810E-35D7-49E4-B923-E5A769CD9D3B}" destId="{726EFEE1-E494-4F69-A5C3-85059E988A07}" srcOrd="0" destOrd="0" presId="urn:microsoft.com/office/officeart/2005/8/layout/pyramid3"/>
    <dgm:cxn modelId="{55F93F69-A349-4A04-86CE-7E06E8BBC96E}" type="presParOf" srcId="{2C71810E-35D7-49E4-B923-E5A769CD9D3B}" destId="{FD19780E-D180-4198-9110-15A47B2F92C9}" srcOrd="1" destOrd="0" presId="urn:microsoft.com/office/officeart/2005/8/layout/pyramid3"/>
    <dgm:cxn modelId="{284E4C3C-8653-4BE3-8E47-C01FD19FD9E6}" type="presParOf" srcId="{0A4CDE12-6D1F-439A-A736-813E01522173}" destId="{3B19454D-839A-492F-A55F-C35776B5B91D}" srcOrd="1" destOrd="0" presId="urn:microsoft.com/office/officeart/2005/8/layout/pyramid3"/>
    <dgm:cxn modelId="{BB2E5B98-26D3-44B6-A0D8-5BD4EE5E72AA}" type="presParOf" srcId="{3B19454D-839A-492F-A55F-C35776B5B91D}" destId="{64CAE8A6-5801-4186-87D8-17417FDABCFD}" srcOrd="0" destOrd="0" presId="urn:microsoft.com/office/officeart/2005/8/layout/pyramid3"/>
    <dgm:cxn modelId="{341AB5FC-871D-4885-9955-A965B7ACD97C}" type="presParOf" srcId="{3B19454D-839A-492F-A55F-C35776B5B91D}" destId="{05205370-631C-4FD5-800B-7B1E37533C41}" srcOrd="1" destOrd="0" presId="urn:microsoft.com/office/officeart/2005/8/layout/pyramid3"/>
    <dgm:cxn modelId="{1CF76C7E-6ABD-41B3-9539-76D070B4C9A4}" type="presParOf" srcId="{0A4CDE12-6D1F-439A-A736-813E01522173}" destId="{20883188-52D4-4934-98AC-F26F97B3B24C}" srcOrd="2" destOrd="0" presId="urn:microsoft.com/office/officeart/2005/8/layout/pyramid3"/>
    <dgm:cxn modelId="{FC22216B-B716-4FAF-99F5-4FEC3D8DC8C5}" type="presParOf" srcId="{20883188-52D4-4934-98AC-F26F97B3B24C}" destId="{F21B7530-7193-48E1-91F1-4A5194AEDB4E}" srcOrd="0" destOrd="0" presId="urn:microsoft.com/office/officeart/2005/8/layout/pyramid3"/>
    <dgm:cxn modelId="{42F72F87-1EA1-4AD5-AD3F-B956AB2CEFBA}" type="presParOf" srcId="{20883188-52D4-4934-98AC-F26F97B3B24C}" destId="{0F3F0782-13EC-4FF7-8ED7-F14D05D815EB}" srcOrd="1" destOrd="0" presId="urn:microsoft.com/office/officeart/2005/8/layout/pyramid3"/>
    <dgm:cxn modelId="{D85BAC92-6145-442F-853A-0A9E9C5BD206}" type="presParOf" srcId="{0A4CDE12-6D1F-439A-A736-813E01522173}" destId="{FA8E7D4E-48A4-4346-8ADC-D85E276F0763}" srcOrd="3" destOrd="0" presId="urn:microsoft.com/office/officeart/2005/8/layout/pyramid3"/>
    <dgm:cxn modelId="{7DFC4C64-EDCD-4640-B9B8-EF0A8A295E06}" type="presParOf" srcId="{FA8E7D4E-48A4-4346-8ADC-D85E276F0763}" destId="{75D609DC-66B4-45EB-B1AD-D4DDE63A2993}" srcOrd="0" destOrd="0" presId="urn:microsoft.com/office/officeart/2005/8/layout/pyramid3"/>
    <dgm:cxn modelId="{4321549D-EFA5-4B85-965B-7D3550A27C61}" type="presParOf" srcId="{FA8E7D4E-48A4-4346-8ADC-D85E276F0763}" destId="{30D349DF-521A-4B2F-895D-35B90C5AFAEE}" srcOrd="1" destOrd="0" presId="urn:microsoft.com/office/officeart/2005/8/layout/pyramid3"/>
    <dgm:cxn modelId="{3334D717-0107-4236-A7C4-CD858DB73449}" type="presParOf" srcId="{0A4CDE12-6D1F-439A-A736-813E01522173}" destId="{E865773A-0B49-4702-9111-B2C571CCE375}" srcOrd="4" destOrd="0" presId="urn:microsoft.com/office/officeart/2005/8/layout/pyramid3"/>
    <dgm:cxn modelId="{9BF84F29-CE20-4F0A-8038-4355AF3A4A75}" type="presParOf" srcId="{E865773A-0B49-4702-9111-B2C571CCE375}" destId="{1DDE2671-EBA8-4896-B4B5-74603A789183}" srcOrd="0" destOrd="0" presId="urn:microsoft.com/office/officeart/2005/8/layout/pyramid3"/>
    <dgm:cxn modelId="{08175DDB-BE0A-46F7-8A12-815C151C6C8D}" type="presParOf" srcId="{E865773A-0B49-4702-9111-B2C571CCE375}" destId="{71904777-A4AF-4E9F-84F5-B88CF65A7716}" srcOrd="1" destOrd="0" presId="urn:microsoft.com/office/officeart/2005/8/layout/pyramid3"/>
    <dgm:cxn modelId="{4BFD35B1-AA0A-4636-8D72-D92031F76CE9}" type="presParOf" srcId="{0A4CDE12-6D1F-439A-A736-813E01522173}" destId="{CFD6D090-FA95-4923-A9A5-CB795FCB3521}" srcOrd="5" destOrd="0" presId="urn:microsoft.com/office/officeart/2005/8/layout/pyramid3"/>
    <dgm:cxn modelId="{5D38C099-F52E-4E70-8196-064025BF07F5}" type="presParOf" srcId="{CFD6D090-FA95-4923-A9A5-CB795FCB3521}" destId="{2C15710F-DC7F-4BBC-81B7-AD59007A5CD0}" srcOrd="0" destOrd="0" presId="urn:microsoft.com/office/officeart/2005/8/layout/pyramid3"/>
    <dgm:cxn modelId="{B0C6DDEA-0143-4364-AFCB-95F7BC9CD402}" type="presParOf" srcId="{CFD6D090-FA95-4923-A9A5-CB795FCB3521}" destId="{64D42DFD-3AED-4CB4-A213-7B919CC2A712}" srcOrd="1" destOrd="0" presId="urn:microsoft.com/office/officeart/2005/8/layout/pyramid3"/>
    <dgm:cxn modelId="{4EF57E42-431E-4E1C-9126-BF4B24328504}" type="presParOf" srcId="{0A4CDE12-6D1F-439A-A736-813E01522173}" destId="{5BF68A4C-28F3-4D33-B4C1-80F4038D72F9}" srcOrd="6" destOrd="0" presId="urn:microsoft.com/office/officeart/2005/8/layout/pyramid3"/>
    <dgm:cxn modelId="{9C6D1629-7CF8-4360-8F79-2F086603596C}" type="presParOf" srcId="{5BF68A4C-28F3-4D33-B4C1-80F4038D72F9}" destId="{7438C633-B3C6-4701-BF4B-BD781D10FAEE}" srcOrd="0" destOrd="0" presId="urn:microsoft.com/office/officeart/2005/8/layout/pyramid3"/>
    <dgm:cxn modelId="{88FF6A98-75FC-43D9-9E5E-6C38B2C4E3D5}" type="presParOf" srcId="{5BF68A4C-28F3-4D33-B4C1-80F4038D72F9}" destId="{7EC171AF-74E0-458F-AD66-DDF88D7FF950}" srcOrd="1" destOrd="0" presId="urn:microsoft.com/office/officeart/2005/8/layout/pyramid3"/>
    <dgm:cxn modelId="{8A888648-6835-4B7C-81C4-20B2AF65074B}" type="presParOf" srcId="{0A4CDE12-6D1F-439A-A736-813E01522173}" destId="{344ADFC2-699B-4E94-A3EE-78648B2364E7}" srcOrd="7" destOrd="0" presId="urn:microsoft.com/office/officeart/2005/8/layout/pyramid3"/>
    <dgm:cxn modelId="{1ECB5EB0-9FF4-4D82-AE7E-01CB7A3AEC85}" type="presParOf" srcId="{344ADFC2-699B-4E94-A3EE-78648B2364E7}" destId="{95E360CD-C13F-4334-8F2B-E585FF7DEFD2}" srcOrd="0" destOrd="0" presId="urn:microsoft.com/office/officeart/2005/8/layout/pyramid3"/>
    <dgm:cxn modelId="{F9B962E1-BE59-4EBD-BE30-599230D30AAD}" type="presParOf" srcId="{344ADFC2-699B-4E94-A3EE-78648B2364E7}" destId="{11D947F8-1B4D-4275-B4C9-89BF78E7AE60}" srcOrd="1" destOrd="0" presId="urn:microsoft.com/office/officeart/2005/8/layout/pyramid3"/>
    <dgm:cxn modelId="{13812EFC-E494-478F-A131-8E9BC85C6B11}" type="presParOf" srcId="{0A4CDE12-6D1F-439A-A736-813E01522173}" destId="{6A2EDFD3-BDE1-4E79-97F1-E6F4377DB79A}" srcOrd="8" destOrd="0" presId="urn:microsoft.com/office/officeart/2005/8/layout/pyramid3"/>
    <dgm:cxn modelId="{B5054234-798A-4006-B420-07449042E84C}" type="presParOf" srcId="{6A2EDFD3-BDE1-4E79-97F1-E6F4377DB79A}" destId="{20B0B82D-3ECB-4790-A7F8-6AAB2F098A50}" srcOrd="0" destOrd="0" presId="urn:microsoft.com/office/officeart/2005/8/layout/pyramid3"/>
    <dgm:cxn modelId="{004E85EB-077C-4248-AC6E-ECE22FA686F1}" type="presParOf" srcId="{6A2EDFD3-BDE1-4E79-97F1-E6F4377DB79A}" destId="{90505012-BD0F-41FF-BC37-A252A112F62F}" srcOrd="1" destOrd="0" presId="urn:microsoft.com/office/officeart/2005/8/layout/pyramid3"/>
    <dgm:cxn modelId="{1B10129B-3CD3-4050-BA65-0A801ABF8543}" type="presParOf" srcId="{0A4CDE12-6D1F-439A-A736-813E01522173}" destId="{AF5F5930-78D2-4CEF-A554-9A0A92391429}" srcOrd="9" destOrd="0" presId="urn:microsoft.com/office/officeart/2005/8/layout/pyramid3"/>
    <dgm:cxn modelId="{8B34B170-B11C-4F06-87E8-DC8554EDF024}" type="presParOf" srcId="{AF5F5930-78D2-4CEF-A554-9A0A92391429}" destId="{F7A724FD-C103-46E0-B90B-CC4777569746}" srcOrd="0" destOrd="0" presId="urn:microsoft.com/office/officeart/2005/8/layout/pyramid3"/>
    <dgm:cxn modelId="{4377AC4E-3C4F-4A36-BB96-A0044C76FD8E}" type="presParOf" srcId="{AF5F5930-78D2-4CEF-A554-9A0A92391429}" destId="{DFC47253-6CD3-491A-8824-5F9759B37DF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82BA96-A236-4408-8FF9-71A32D4117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51D37B6-2603-4EA7-8282-25128866EE75}">
      <dgm:prSet phldrT="[Text]" custT="1"/>
      <dgm:spPr>
        <a:solidFill>
          <a:srgbClr val="B4153A"/>
        </a:solidFill>
      </dgm:spPr>
      <dgm:t>
        <a:bodyPr/>
        <a:lstStyle/>
        <a:p>
          <a:r>
            <a:rPr lang="en-GB" sz="3200" b="1" dirty="0"/>
            <a:t>Bursaries and Scholarships</a:t>
          </a:r>
        </a:p>
      </dgm:t>
    </dgm:pt>
    <dgm:pt modelId="{DA1C6C18-BD02-47BE-8D5C-D8BA21D38838}" type="parTrans" cxnId="{AA938405-7310-4A51-A7C6-7886B8998D37}">
      <dgm:prSet/>
      <dgm:spPr/>
      <dgm:t>
        <a:bodyPr/>
        <a:lstStyle/>
        <a:p>
          <a:endParaRPr lang="en-GB"/>
        </a:p>
      </dgm:t>
    </dgm:pt>
    <dgm:pt modelId="{D41D718A-F8A9-47C2-8E8C-97D4EF88C848}" type="sibTrans" cxnId="{AA938405-7310-4A51-A7C6-7886B8998D37}">
      <dgm:prSet/>
      <dgm:spPr/>
      <dgm:t>
        <a:bodyPr/>
        <a:lstStyle/>
        <a:p>
          <a:endParaRPr lang="en-GB"/>
        </a:p>
      </dgm:t>
    </dgm:pt>
    <dgm:pt modelId="{5BC9936B-D3BB-4D4C-877C-B6205EE6840F}">
      <dgm:prSet phldrT="[Text]" custT="1"/>
      <dgm:spPr>
        <a:solidFill>
          <a:srgbClr val="B4153A"/>
        </a:solidFill>
      </dgm:spPr>
      <dgm:t>
        <a:bodyPr/>
        <a:lstStyle/>
        <a:p>
          <a:r>
            <a:rPr lang="en-GB" sz="3200" b="1" dirty="0"/>
            <a:t>Part-time work</a:t>
          </a:r>
        </a:p>
      </dgm:t>
    </dgm:pt>
    <dgm:pt modelId="{A212A678-3432-4044-B717-12220FCF2EFC}" type="parTrans" cxnId="{C9B64F29-0757-4399-9874-B1A26F7504B9}">
      <dgm:prSet/>
      <dgm:spPr/>
      <dgm:t>
        <a:bodyPr/>
        <a:lstStyle/>
        <a:p>
          <a:endParaRPr lang="en-GB"/>
        </a:p>
      </dgm:t>
    </dgm:pt>
    <dgm:pt modelId="{9281D1E4-2C74-447E-8B28-D9E407923776}" type="sibTrans" cxnId="{C9B64F29-0757-4399-9874-B1A26F7504B9}">
      <dgm:prSet/>
      <dgm:spPr/>
      <dgm:t>
        <a:bodyPr/>
        <a:lstStyle/>
        <a:p>
          <a:endParaRPr lang="en-GB"/>
        </a:p>
      </dgm:t>
    </dgm:pt>
    <dgm:pt modelId="{21153240-9F5A-42CB-BD8B-F1C823D848C3}">
      <dgm:prSet phldrT="[Text]" custT="1"/>
      <dgm:spPr>
        <a:solidFill>
          <a:srgbClr val="B4153A"/>
        </a:solidFill>
      </dgm:spPr>
      <dgm:t>
        <a:bodyPr/>
        <a:lstStyle/>
        <a:p>
          <a:r>
            <a:rPr lang="en-GB" sz="3200" b="1" dirty="0"/>
            <a:t>Help from home</a:t>
          </a:r>
        </a:p>
      </dgm:t>
    </dgm:pt>
    <dgm:pt modelId="{CC4461CF-9BF2-44BC-B7C6-F47BEBEF0CC6}" type="parTrans" cxnId="{BA32B139-8F36-4E0C-9573-DC0267C24330}">
      <dgm:prSet/>
      <dgm:spPr/>
      <dgm:t>
        <a:bodyPr/>
        <a:lstStyle/>
        <a:p>
          <a:endParaRPr lang="en-GB"/>
        </a:p>
      </dgm:t>
    </dgm:pt>
    <dgm:pt modelId="{23046173-4FBD-4674-A7DC-1736BA72343E}" type="sibTrans" cxnId="{BA32B139-8F36-4E0C-9573-DC0267C24330}">
      <dgm:prSet/>
      <dgm:spPr/>
      <dgm:t>
        <a:bodyPr/>
        <a:lstStyle/>
        <a:p>
          <a:endParaRPr lang="en-GB"/>
        </a:p>
      </dgm:t>
    </dgm:pt>
    <dgm:pt modelId="{61DDFCE1-576C-4307-8138-5A905424CF91}">
      <dgm:prSet phldrT="[Text]" custT="1"/>
      <dgm:spPr>
        <a:solidFill>
          <a:srgbClr val="B4153A"/>
        </a:solidFill>
      </dgm:spPr>
      <dgm:t>
        <a:bodyPr/>
        <a:lstStyle/>
        <a:p>
          <a:r>
            <a:rPr lang="en-GB" sz="3200" b="1" dirty="0"/>
            <a:t>Good budgeting skills</a:t>
          </a:r>
        </a:p>
      </dgm:t>
    </dgm:pt>
    <dgm:pt modelId="{3B9A25FE-E5B3-450F-B9CC-2FC8DFBE77B2}" type="parTrans" cxnId="{5094318D-C0F7-4CED-A612-7BDD94813CD8}">
      <dgm:prSet/>
      <dgm:spPr/>
      <dgm:t>
        <a:bodyPr/>
        <a:lstStyle/>
        <a:p>
          <a:endParaRPr lang="en-GB"/>
        </a:p>
      </dgm:t>
    </dgm:pt>
    <dgm:pt modelId="{31FF6391-18C4-4D57-AD8D-0B316AD0BD73}" type="sibTrans" cxnId="{5094318D-C0F7-4CED-A612-7BDD94813CD8}">
      <dgm:prSet/>
      <dgm:spPr/>
      <dgm:t>
        <a:bodyPr/>
        <a:lstStyle/>
        <a:p>
          <a:endParaRPr lang="en-GB"/>
        </a:p>
      </dgm:t>
    </dgm:pt>
    <dgm:pt modelId="{FDF950FB-C006-410E-A9CF-CC09C514AB20}" type="pres">
      <dgm:prSet presAssocID="{F282BA96-A236-4408-8FF9-71A32D4117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B1A4836-9A94-4293-9974-9FEAB8150376}" type="pres">
      <dgm:prSet presAssocID="{251D37B6-2603-4EA7-8282-25128866EE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D406DC-6E32-4276-B3AF-288AAE8FD3BC}" type="pres">
      <dgm:prSet presAssocID="{D41D718A-F8A9-47C2-8E8C-97D4EF88C848}" presName="sibTrans" presStyleCnt="0"/>
      <dgm:spPr/>
    </dgm:pt>
    <dgm:pt modelId="{D77C1ED3-22FC-41DC-B201-73A47697E4DA}" type="pres">
      <dgm:prSet presAssocID="{5BC9936B-D3BB-4D4C-877C-B6205EE684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ECB9D7-DDC9-4E00-A7D4-A965597A3D73}" type="pres">
      <dgm:prSet presAssocID="{9281D1E4-2C74-447E-8B28-D9E407923776}" presName="sibTrans" presStyleCnt="0"/>
      <dgm:spPr/>
    </dgm:pt>
    <dgm:pt modelId="{E14C48C6-66F9-4A14-A1E6-583D03CA8663}" type="pres">
      <dgm:prSet presAssocID="{21153240-9F5A-42CB-BD8B-F1C823D848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1D7DE0-2C1D-4CA4-98BA-0D20FC34AD5E}" type="pres">
      <dgm:prSet presAssocID="{23046173-4FBD-4674-A7DC-1736BA72343E}" presName="sibTrans" presStyleCnt="0"/>
      <dgm:spPr/>
    </dgm:pt>
    <dgm:pt modelId="{0704D006-DC32-45E8-997F-B6849D5595C2}" type="pres">
      <dgm:prSet presAssocID="{61DDFCE1-576C-4307-8138-5A905424CF9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094318D-C0F7-4CED-A612-7BDD94813CD8}" srcId="{F282BA96-A236-4408-8FF9-71A32D411751}" destId="{61DDFCE1-576C-4307-8138-5A905424CF91}" srcOrd="3" destOrd="0" parTransId="{3B9A25FE-E5B3-450F-B9CC-2FC8DFBE77B2}" sibTransId="{31FF6391-18C4-4D57-AD8D-0B316AD0BD73}"/>
    <dgm:cxn modelId="{C3C64450-5ABE-447C-A3F6-01DD77328E2E}" type="presOf" srcId="{F282BA96-A236-4408-8FF9-71A32D411751}" destId="{FDF950FB-C006-410E-A9CF-CC09C514AB20}" srcOrd="0" destOrd="0" presId="urn:microsoft.com/office/officeart/2005/8/layout/default"/>
    <dgm:cxn modelId="{C9B64F29-0757-4399-9874-B1A26F7504B9}" srcId="{F282BA96-A236-4408-8FF9-71A32D411751}" destId="{5BC9936B-D3BB-4D4C-877C-B6205EE6840F}" srcOrd="1" destOrd="0" parTransId="{A212A678-3432-4044-B717-12220FCF2EFC}" sibTransId="{9281D1E4-2C74-447E-8B28-D9E407923776}"/>
    <dgm:cxn modelId="{AA938405-7310-4A51-A7C6-7886B8998D37}" srcId="{F282BA96-A236-4408-8FF9-71A32D411751}" destId="{251D37B6-2603-4EA7-8282-25128866EE75}" srcOrd="0" destOrd="0" parTransId="{DA1C6C18-BD02-47BE-8D5C-D8BA21D38838}" sibTransId="{D41D718A-F8A9-47C2-8E8C-97D4EF88C848}"/>
    <dgm:cxn modelId="{DFB41EDD-C910-4FF7-B42A-22FC7FAC85F5}" type="presOf" srcId="{251D37B6-2603-4EA7-8282-25128866EE75}" destId="{BB1A4836-9A94-4293-9974-9FEAB8150376}" srcOrd="0" destOrd="0" presId="urn:microsoft.com/office/officeart/2005/8/layout/default"/>
    <dgm:cxn modelId="{EBEACF4A-A5BD-4DB5-99CA-74C6E9E024AA}" type="presOf" srcId="{5BC9936B-D3BB-4D4C-877C-B6205EE6840F}" destId="{D77C1ED3-22FC-41DC-B201-73A47697E4DA}" srcOrd="0" destOrd="0" presId="urn:microsoft.com/office/officeart/2005/8/layout/default"/>
    <dgm:cxn modelId="{BA32B139-8F36-4E0C-9573-DC0267C24330}" srcId="{F282BA96-A236-4408-8FF9-71A32D411751}" destId="{21153240-9F5A-42CB-BD8B-F1C823D848C3}" srcOrd="2" destOrd="0" parTransId="{CC4461CF-9BF2-44BC-B7C6-F47BEBEF0CC6}" sibTransId="{23046173-4FBD-4674-A7DC-1736BA72343E}"/>
    <dgm:cxn modelId="{74A3AA33-115F-4C58-ADA5-3EB7E57EAC56}" type="presOf" srcId="{21153240-9F5A-42CB-BD8B-F1C823D848C3}" destId="{E14C48C6-66F9-4A14-A1E6-583D03CA8663}" srcOrd="0" destOrd="0" presId="urn:microsoft.com/office/officeart/2005/8/layout/default"/>
    <dgm:cxn modelId="{C1C04C0D-A33D-46C2-B1F9-19EA50494CD1}" type="presOf" srcId="{61DDFCE1-576C-4307-8138-5A905424CF91}" destId="{0704D006-DC32-45E8-997F-B6849D5595C2}" srcOrd="0" destOrd="0" presId="urn:microsoft.com/office/officeart/2005/8/layout/default"/>
    <dgm:cxn modelId="{B4539EAD-2D6B-486F-8707-99E809C2A626}" type="presParOf" srcId="{FDF950FB-C006-410E-A9CF-CC09C514AB20}" destId="{BB1A4836-9A94-4293-9974-9FEAB8150376}" srcOrd="0" destOrd="0" presId="urn:microsoft.com/office/officeart/2005/8/layout/default"/>
    <dgm:cxn modelId="{AD72C01D-0521-434A-8866-0190F95B3BBC}" type="presParOf" srcId="{FDF950FB-C006-410E-A9CF-CC09C514AB20}" destId="{1AD406DC-6E32-4276-B3AF-288AAE8FD3BC}" srcOrd="1" destOrd="0" presId="urn:microsoft.com/office/officeart/2005/8/layout/default"/>
    <dgm:cxn modelId="{01BA04FB-DFA5-42EC-872C-7E660495F9A6}" type="presParOf" srcId="{FDF950FB-C006-410E-A9CF-CC09C514AB20}" destId="{D77C1ED3-22FC-41DC-B201-73A47697E4DA}" srcOrd="2" destOrd="0" presId="urn:microsoft.com/office/officeart/2005/8/layout/default"/>
    <dgm:cxn modelId="{0B79DE78-DE0A-4367-950F-CEF68730FC2A}" type="presParOf" srcId="{FDF950FB-C006-410E-A9CF-CC09C514AB20}" destId="{D4ECB9D7-DDC9-4E00-A7D4-A965597A3D73}" srcOrd="3" destOrd="0" presId="urn:microsoft.com/office/officeart/2005/8/layout/default"/>
    <dgm:cxn modelId="{65EA72A3-E01F-4C8A-B36D-161C6EC9E8B9}" type="presParOf" srcId="{FDF950FB-C006-410E-A9CF-CC09C514AB20}" destId="{E14C48C6-66F9-4A14-A1E6-583D03CA8663}" srcOrd="4" destOrd="0" presId="urn:microsoft.com/office/officeart/2005/8/layout/default"/>
    <dgm:cxn modelId="{58C8686F-F622-4546-BF4C-6E0B8EB2B4C4}" type="presParOf" srcId="{FDF950FB-C006-410E-A9CF-CC09C514AB20}" destId="{6E1D7DE0-2C1D-4CA4-98BA-0D20FC34AD5E}" srcOrd="5" destOrd="0" presId="urn:microsoft.com/office/officeart/2005/8/layout/default"/>
    <dgm:cxn modelId="{B68BDB74-4A63-4083-BA27-81B57EF52577}" type="presParOf" srcId="{FDF950FB-C006-410E-A9CF-CC09C514AB20}" destId="{0704D006-DC32-45E8-997F-B6849D5595C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A1387-1FEC-49CA-9357-F810833CD34A}">
      <dsp:nvSpPr>
        <dsp:cNvPr id="0" name=""/>
        <dsp:cNvSpPr/>
      </dsp:nvSpPr>
      <dsp:spPr>
        <a:xfrm>
          <a:off x="2573" y="1051905"/>
          <a:ext cx="2041820" cy="163345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287A2-AA3E-437B-B140-5F966BE88B3D}">
      <dsp:nvSpPr>
        <dsp:cNvPr id="0" name=""/>
        <dsp:cNvSpPr/>
      </dsp:nvSpPr>
      <dsp:spPr>
        <a:xfrm>
          <a:off x="186337" y="2522016"/>
          <a:ext cx="1817220" cy="571709"/>
        </a:xfrm>
        <a:prstGeom prst="wedgeRectCallout">
          <a:avLst>
            <a:gd name="adj1" fmla="val 20250"/>
            <a:gd name="adj2" fmla="val -60700"/>
          </a:avLst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Government support</a:t>
          </a:r>
          <a:endParaRPr lang="en-GB" sz="1400" b="1" kern="1200" dirty="0"/>
        </a:p>
      </dsp:txBody>
      <dsp:txXfrm>
        <a:off x="186337" y="2522016"/>
        <a:ext cx="1817220" cy="571709"/>
      </dsp:txXfrm>
    </dsp:sp>
    <dsp:sp modelId="{19EC51BE-BEDB-4CFF-BF36-2008A60ACCAF}">
      <dsp:nvSpPr>
        <dsp:cNvPr id="0" name=""/>
        <dsp:cNvSpPr/>
      </dsp:nvSpPr>
      <dsp:spPr>
        <a:xfrm>
          <a:off x="2248576" y="1051905"/>
          <a:ext cx="2041820" cy="16334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7B4A1-A3C8-456B-88AC-2100AAF2965B}">
      <dsp:nvSpPr>
        <dsp:cNvPr id="0" name=""/>
        <dsp:cNvSpPr/>
      </dsp:nvSpPr>
      <dsp:spPr>
        <a:xfrm>
          <a:off x="2432340" y="2522016"/>
          <a:ext cx="1817220" cy="571709"/>
        </a:xfrm>
        <a:prstGeom prst="wedgeRectCallout">
          <a:avLst>
            <a:gd name="adj1" fmla="val 20250"/>
            <a:gd name="adj2" fmla="val -60700"/>
          </a:avLst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University Scholarships and Bursaries</a:t>
          </a:r>
          <a:endParaRPr lang="en-GB" sz="1400" b="1" kern="1200" dirty="0"/>
        </a:p>
      </dsp:txBody>
      <dsp:txXfrm>
        <a:off x="2432340" y="2522016"/>
        <a:ext cx="1817220" cy="571709"/>
      </dsp:txXfrm>
    </dsp:sp>
    <dsp:sp modelId="{71E54F40-E76D-45C9-87A1-8C2176C72F6E}">
      <dsp:nvSpPr>
        <dsp:cNvPr id="0" name=""/>
        <dsp:cNvSpPr/>
      </dsp:nvSpPr>
      <dsp:spPr>
        <a:xfrm>
          <a:off x="4494579" y="1051905"/>
          <a:ext cx="2041820" cy="16334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688E2-DDC9-4A97-9348-EAE7D80E93F6}">
      <dsp:nvSpPr>
        <dsp:cNvPr id="0" name=""/>
        <dsp:cNvSpPr/>
      </dsp:nvSpPr>
      <dsp:spPr>
        <a:xfrm>
          <a:off x="4678342" y="2522016"/>
          <a:ext cx="1817220" cy="571709"/>
        </a:xfrm>
        <a:prstGeom prst="wedgeRectCallout">
          <a:avLst>
            <a:gd name="adj1" fmla="val 20250"/>
            <a:gd name="adj2" fmla="val -60700"/>
          </a:avLst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Hardship Funds</a:t>
          </a:r>
          <a:endParaRPr lang="en-GB" sz="1400" b="1" kern="1200" dirty="0"/>
        </a:p>
      </dsp:txBody>
      <dsp:txXfrm>
        <a:off x="4678342" y="2522016"/>
        <a:ext cx="1817220" cy="571709"/>
      </dsp:txXfrm>
    </dsp:sp>
    <dsp:sp modelId="{1D280A6F-CC61-49D9-A9A1-3197AF02C142}">
      <dsp:nvSpPr>
        <dsp:cNvPr id="0" name=""/>
        <dsp:cNvSpPr/>
      </dsp:nvSpPr>
      <dsp:spPr>
        <a:xfrm>
          <a:off x="6740581" y="1051905"/>
          <a:ext cx="2041820" cy="163345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824F3-2D28-4500-A4C9-674320BF5C3D}">
      <dsp:nvSpPr>
        <dsp:cNvPr id="0" name=""/>
        <dsp:cNvSpPr/>
      </dsp:nvSpPr>
      <dsp:spPr>
        <a:xfrm>
          <a:off x="6924345" y="2522016"/>
          <a:ext cx="1817220" cy="571709"/>
        </a:xfrm>
        <a:prstGeom prst="wedgeRectCallout">
          <a:avLst>
            <a:gd name="adj1" fmla="val 20250"/>
            <a:gd name="adj2" fmla="val -60700"/>
          </a:avLst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Budgeting</a:t>
          </a:r>
          <a:endParaRPr lang="en-GB" sz="1400" b="1" kern="1200" dirty="0"/>
        </a:p>
      </dsp:txBody>
      <dsp:txXfrm>
        <a:off x="6924345" y="2522016"/>
        <a:ext cx="1817220" cy="571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70EB4-53E3-4259-80CA-E45A6F8412D4}">
      <dsp:nvSpPr>
        <dsp:cNvPr id="0" name=""/>
        <dsp:cNvSpPr/>
      </dsp:nvSpPr>
      <dsp:spPr>
        <a:xfrm>
          <a:off x="0" y="0"/>
          <a:ext cx="8640960" cy="1360951"/>
        </a:xfrm>
        <a:prstGeom prst="roundRect">
          <a:avLst>
            <a:gd name="adj" fmla="val 10000"/>
          </a:avLst>
        </a:prstGeom>
        <a:solidFill>
          <a:srgbClr val="F8C4D0"/>
        </a:solidFill>
        <a:ln w="25400" cap="flat" cmpd="sng" algn="ctr">
          <a:solidFill>
            <a:srgbClr val="F8C4D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A37DE-7121-45BA-AEAA-D904335C24C3}">
      <dsp:nvSpPr>
        <dsp:cNvPr id="0" name=""/>
        <dsp:cNvSpPr/>
      </dsp:nvSpPr>
      <dsp:spPr>
        <a:xfrm>
          <a:off x="261608" y="181460"/>
          <a:ext cx="1887847" cy="9980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C9D73-B017-44B9-9C6C-DC4631981ED0}">
      <dsp:nvSpPr>
        <dsp:cNvPr id="0" name=""/>
        <dsp:cNvSpPr/>
      </dsp:nvSpPr>
      <dsp:spPr>
        <a:xfrm rot="10800000">
          <a:off x="261608" y="1360951"/>
          <a:ext cx="1887847" cy="1663384"/>
        </a:xfrm>
        <a:prstGeom prst="round2SameRect">
          <a:avLst>
            <a:gd name="adj1" fmla="val 10500"/>
            <a:gd name="adj2" fmla="val 0"/>
          </a:avLst>
        </a:prstGeom>
        <a:solidFill>
          <a:srgbClr val="F8C4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56464" rIns="108000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Nationality and residence status in the UK</a:t>
          </a:r>
          <a:endParaRPr lang="en-GB" sz="2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 rot="10800000">
        <a:off x="312763" y="1360951"/>
        <a:ext cx="1785537" cy="1612229"/>
      </dsp:txXfrm>
    </dsp:sp>
    <dsp:sp modelId="{C8216D3F-6A3B-4FCB-AECE-2482C5CD77EC}">
      <dsp:nvSpPr>
        <dsp:cNvPr id="0" name=""/>
        <dsp:cNvSpPr/>
      </dsp:nvSpPr>
      <dsp:spPr>
        <a:xfrm>
          <a:off x="2338240" y="181709"/>
          <a:ext cx="1887847" cy="9975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0357F-0DCB-4F85-A2CB-BF59294F9619}">
      <dsp:nvSpPr>
        <dsp:cNvPr id="0" name=""/>
        <dsp:cNvSpPr/>
      </dsp:nvSpPr>
      <dsp:spPr>
        <a:xfrm rot="10800000">
          <a:off x="2338240" y="1360951"/>
          <a:ext cx="1887847" cy="1663384"/>
        </a:xfrm>
        <a:prstGeom prst="round2SameRect">
          <a:avLst>
            <a:gd name="adj1" fmla="val 10500"/>
            <a:gd name="adj2" fmla="val 0"/>
          </a:avLst>
        </a:prstGeom>
        <a:solidFill>
          <a:srgbClr val="F8C4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56464" rIns="108000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chemeClr val="tx1"/>
              </a:solidFill>
            </a:rPr>
            <a:t>Course and university</a:t>
          </a:r>
          <a:endParaRPr lang="en-GB" sz="2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 rot="10800000">
        <a:off x="2389395" y="1360951"/>
        <a:ext cx="1785537" cy="1612229"/>
      </dsp:txXfrm>
    </dsp:sp>
    <dsp:sp modelId="{691E38FA-B31C-445F-8D3A-DBB84C97F037}">
      <dsp:nvSpPr>
        <dsp:cNvPr id="0" name=""/>
        <dsp:cNvSpPr/>
      </dsp:nvSpPr>
      <dsp:spPr>
        <a:xfrm>
          <a:off x="4414872" y="181460"/>
          <a:ext cx="1887847" cy="9980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87C81-E61C-4F97-80D5-A98F9DDE9CB4}">
      <dsp:nvSpPr>
        <dsp:cNvPr id="0" name=""/>
        <dsp:cNvSpPr/>
      </dsp:nvSpPr>
      <dsp:spPr>
        <a:xfrm rot="10800000">
          <a:off x="4414872" y="1360951"/>
          <a:ext cx="1887847" cy="1663384"/>
        </a:xfrm>
        <a:prstGeom prst="round2SameRect">
          <a:avLst>
            <a:gd name="adj1" fmla="val 10500"/>
            <a:gd name="adj2" fmla="val 0"/>
          </a:avLst>
        </a:prstGeom>
        <a:solidFill>
          <a:srgbClr val="F8C4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chemeClr val="tx1"/>
              </a:solidFill>
            </a:rPr>
            <a:t>Previous study</a:t>
          </a:r>
          <a:endParaRPr lang="en-GB" sz="2200" b="1" kern="1200" dirty="0">
            <a:solidFill>
              <a:schemeClr val="tx1"/>
            </a:solidFill>
          </a:endParaRPr>
        </a:p>
      </dsp:txBody>
      <dsp:txXfrm rot="10800000">
        <a:off x="4466027" y="1360951"/>
        <a:ext cx="1785537" cy="1612229"/>
      </dsp:txXfrm>
    </dsp:sp>
    <dsp:sp modelId="{8118219D-A917-4B6B-8EFB-E2C26ACB455B}">
      <dsp:nvSpPr>
        <dsp:cNvPr id="0" name=""/>
        <dsp:cNvSpPr/>
      </dsp:nvSpPr>
      <dsp:spPr>
        <a:xfrm>
          <a:off x="6491504" y="181460"/>
          <a:ext cx="1887847" cy="9980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C3853-8043-4DC0-BF21-6A64BCF83B3F}">
      <dsp:nvSpPr>
        <dsp:cNvPr id="0" name=""/>
        <dsp:cNvSpPr/>
      </dsp:nvSpPr>
      <dsp:spPr>
        <a:xfrm rot="10800000">
          <a:off x="6491504" y="1360951"/>
          <a:ext cx="1887847" cy="1663384"/>
        </a:xfrm>
        <a:prstGeom prst="round2SameRect">
          <a:avLst>
            <a:gd name="adj1" fmla="val 10500"/>
            <a:gd name="adj2" fmla="val 0"/>
          </a:avLst>
        </a:prstGeom>
        <a:solidFill>
          <a:srgbClr val="F8C4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b="1" kern="1200" dirty="0" smtClean="0">
            <a:solidFill>
              <a:schemeClr val="tx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chemeClr val="tx1"/>
              </a:solidFill>
            </a:rPr>
            <a:t>Age</a:t>
          </a:r>
          <a:endParaRPr lang="en-GB" sz="2200" b="1" kern="1200" dirty="0">
            <a:solidFill>
              <a:schemeClr val="tx1"/>
            </a:solidFill>
          </a:endParaRPr>
        </a:p>
      </dsp:txBody>
      <dsp:txXfrm rot="10800000">
        <a:off x="6542659" y="1360951"/>
        <a:ext cx="1785537" cy="1612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31A5B-6419-4A3B-A576-E5FD18BEA058}">
      <dsp:nvSpPr>
        <dsp:cNvPr id="0" name=""/>
        <dsp:cNvSpPr/>
      </dsp:nvSpPr>
      <dsp:spPr>
        <a:xfrm>
          <a:off x="0" y="237917"/>
          <a:ext cx="2779058" cy="1667435"/>
        </a:xfrm>
        <a:prstGeom prst="rect">
          <a:avLst/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Available to students with a disability, specific learning difficulty or mental health condition</a:t>
          </a:r>
        </a:p>
      </dsp:txBody>
      <dsp:txXfrm>
        <a:off x="0" y="237917"/>
        <a:ext cx="2779058" cy="1667435"/>
      </dsp:txXfrm>
    </dsp:sp>
    <dsp:sp modelId="{C33424EB-04FD-4504-81BB-4963756A3A14}">
      <dsp:nvSpPr>
        <dsp:cNvPr id="0" name=""/>
        <dsp:cNvSpPr/>
      </dsp:nvSpPr>
      <dsp:spPr>
        <a:xfrm>
          <a:off x="3056964" y="237917"/>
          <a:ext cx="2779058" cy="1667435"/>
        </a:xfrm>
        <a:prstGeom prst="rect">
          <a:avLst/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Non-repayable help for specialist equipment, non-medical help or other disability related costs</a:t>
          </a:r>
        </a:p>
      </dsp:txBody>
      <dsp:txXfrm>
        <a:off x="3056964" y="237917"/>
        <a:ext cx="2779058" cy="1667435"/>
      </dsp:txXfrm>
    </dsp:sp>
    <dsp:sp modelId="{EC8529CE-64CB-422D-B460-BCF109FA14D1}">
      <dsp:nvSpPr>
        <dsp:cNvPr id="0" name=""/>
        <dsp:cNvSpPr/>
      </dsp:nvSpPr>
      <dsp:spPr>
        <a:xfrm>
          <a:off x="6113929" y="237917"/>
          <a:ext cx="2779058" cy="1667435"/>
        </a:xfrm>
        <a:prstGeom prst="rect">
          <a:avLst/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solidFill>
                <a:schemeClr val="bg1"/>
              </a:solidFill>
            </a:rPr>
            <a:t>Support offered will be based on a study needs assessment</a:t>
          </a:r>
        </a:p>
      </dsp:txBody>
      <dsp:txXfrm>
        <a:off x="6113929" y="237917"/>
        <a:ext cx="2779058" cy="1667435"/>
      </dsp:txXfrm>
    </dsp:sp>
    <dsp:sp modelId="{498537A2-8369-415C-973A-47B44BA32A33}">
      <dsp:nvSpPr>
        <dsp:cNvPr id="0" name=""/>
        <dsp:cNvSpPr/>
      </dsp:nvSpPr>
      <dsp:spPr>
        <a:xfrm>
          <a:off x="0" y="2183258"/>
          <a:ext cx="2779058" cy="1667435"/>
        </a:xfrm>
        <a:prstGeom prst="rect">
          <a:avLst/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Apply at gov.uk/studentfinance</a:t>
          </a:r>
        </a:p>
      </dsp:txBody>
      <dsp:txXfrm>
        <a:off x="0" y="2183258"/>
        <a:ext cx="2779058" cy="1667435"/>
      </dsp:txXfrm>
    </dsp:sp>
    <dsp:sp modelId="{8539D14D-00AB-489F-ACAC-20976A2CA344}">
      <dsp:nvSpPr>
        <dsp:cNvPr id="0" name=""/>
        <dsp:cNvSpPr/>
      </dsp:nvSpPr>
      <dsp:spPr>
        <a:xfrm>
          <a:off x="3056964" y="2183258"/>
          <a:ext cx="2779058" cy="1667435"/>
        </a:xfrm>
        <a:prstGeom prst="rect">
          <a:avLst/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Apply early- applications for DSA can take 14 weeks to assess</a:t>
          </a:r>
        </a:p>
      </dsp:txBody>
      <dsp:txXfrm>
        <a:off x="3056964" y="2183258"/>
        <a:ext cx="2779058" cy="1667435"/>
      </dsp:txXfrm>
    </dsp:sp>
    <dsp:sp modelId="{7FC24D30-2015-49AC-8B80-3B60FFC5859E}">
      <dsp:nvSpPr>
        <dsp:cNvPr id="0" name=""/>
        <dsp:cNvSpPr/>
      </dsp:nvSpPr>
      <dsp:spPr>
        <a:xfrm>
          <a:off x="6113929" y="2183258"/>
          <a:ext cx="2779058" cy="1667435"/>
        </a:xfrm>
        <a:prstGeom prst="rect">
          <a:avLst/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For advice and support, speak to the Disability Services team at your university</a:t>
          </a:r>
        </a:p>
      </dsp:txBody>
      <dsp:txXfrm>
        <a:off x="6113929" y="2183258"/>
        <a:ext cx="2779058" cy="16674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A899C-05B7-48EF-ADE6-6F526F1521A9}">
      <dsp:nvSpPr>
        <dsp:cNvPr id="0" name=""/>
        <dsp:cNvSpPr/>
      </dsp:nvSpPr>
      <dsp:spPr>
        <a:xfrm>
          <a:off x="1922" y="622218"/>
          <a:ext cx="2486444" cy="1491866"/>
        </a:xfrm>
        <a:prstGeom prst="rect">
          <a:avLst/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>
              <a:solidFill>
                <a:schemeClr val="bg1"/>
              </a:solidFill>
              <a:latin typeface="Calibri" panose="020F0502020204030204" pitchFamily="34" charset="0"/>
            </a:rPr>
            <a:t>One application form</a:t>
          </a:r>
          <a:endParaRPr lang="en-GB" sz="2600" b="1" kern="1200" dirty="0">
            <a:solidFill>
              <a:schemeClr val="bg1"/>
            </a:solidFill>
          </a:endParaRPr>
        </a:p>
      </dsp:txBody>
      <dsp:txXfrm>
        <a:off x="1922" y="622218"/>
        <a:ext cx="2486444" cy="1491866"/>
      </dsp:txXfrm>
    </dsp:sp>
    <dsp:sp modelId="{4D14AE9D-9F08-4423-B87E-EA18BEE23BDC}">
      <dsp:nvSpPr>
        <dsp:cNvPr id="0" name=""/>
        <dsp:cNvSpPr/>
      </dsp:nvSpPr>
      <dsp:spPr>
        <a:xfrm>
          <a:off x="2789225" y="622218"/>
          <a:ext cx="2486444" cy="1491866"/>
        </a:xfrm>
        <a:prstGeom prst="rect">
          <a:avLst/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>
              <a:solidFill>
                <a:schemeClr val="bg1"/>
              </a:solidFill>
              <a:latin typeface="Calibri" panose="020F0502020204030204" pitchFamily="34" charset="0"/>
            </a:rPr>
            <a:t>Don’t need to have a confirmed place</a:t>
          </a:r>
          <a:endParaRPr lang="en-GB" sz="2600" b="1" kern="1200" dirty="0">
            <a:solidFill>
              <a:schemeClr val="bg1"/>
            </a:solidFill>
          </a:endParaRPr>
        </a:p>
      </dsp:txBody>
      <dsp:txXfrm>
        <a:off x="2789225" y="622218"/>
        <a:ext cx="2486444" cy="1491866"/>
      </dsp:txXfrm>
    </dsp:sp>
    <dsp:sp modelId="{77BF0B76-D7E0-4252-B9A1-2EC4A501CDA0}">
      <dsp:nvSpPr>
        <dsp:cNvPr id="0" name=""/>
        <dsp:cNvSpPr/>
      </dsp:nvSpPr>
      <dsp:spPr>
        <a:xfrm>
          <a:off x="5576527" y="622218"/>
          <a:ext cx="2486444" cy="1491866"/>
        </a:xfrm>
        <a:prstGeom prst="rect">
          <a:avLst/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Apply each year</a:t>
          </a:r>
        </a:p>
      </dsp:txBody>
      <dsp:txXfrm>
        <a:off x="5576527" y="622218"/>
        <a:ext cx="2486444" cy="1491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A6770-9853-4CB0-B6F5-AADB2D152AF3}">
      <dsp:nvSpPr>
        <dsp:cNvPr id="0" name=""/>
        <dsp:cNvSpPr/>
      </dsp:nvSpPr>
      <dsp:spPr>
        <a:xfrm rot="5400000">
          <a:off x="-160565" y="160620"/>
          <a:ext cx="1070436" cy="749305"/>
        </a:xfrm>
        <a:prstGeom prst="chevron">
          <a:avLst/>
        </a:prstGeom>
        <a:solidFill>
          <a:srgbClr val="B4153A"/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Fact 1</a:t>
          </a:r>
          <a:endParaRPr lang="en-GB" sz="2100" kern="1200" dirty="0"/>
        </a:p>
      </dsp:txBody>
      <dsp:txXfrm rot="-5400000">
        <a:off x="1" y="374708"/>
        <a:ext cx="749305" cy="321131"/>
      </dsp:txXfrm>
    </dsp:sp>
    <dsp:sp modelId="{7465D2D5-9076-4844-BD38-04395D4B945B}">
      <dsp:nvSpPr>
        <dsp:cNvPr id="0" name=""/>
        <dsp:cNvSpPr/>
      </dsp:nvSpPr>
      <dsp:spPr>
        <a:xfrm rot="5400000">
          <a:off x="4383244" y="-3633939"/>
          <a:ext cx="695783" cy="796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Start in the April after the student completes their course and when they are earning above the threshold- £25,000 from April 2018</a:t>
          </a:r>
          <a:endParaRPr lang="en-GB" sz="2000" kern="1200" dirty="0"/>
        </a:p>
      </dsp:txBody>
      <dsp:txXfrm rot="-5400000">
        <a:off x="749305" y="33965"/>
        <a:ext cx="7929697" cy="627853"/>
      </dsp:txXfrm>
    </dsp:sp>
    <dsp:sp modelId="{F77753F5-9831-4773-B068-F14D812726E0}">
      <dsp:nvSpPr>
        <dsp:cNvPr id="0" name=""/>
        <dsp:cNvSpPr/>
      </dsp:nvSpPr>
      <dsp:spPr>
        <a:xfrm rot="5400000">
          <a:off x="-160565" y="1113615"/>
          <a:ext cx="1070436" cy="749305"/>
        </a:xfrm>
        <a:prstGeom prst="chevron">
          <a:avLst/>
        </a:prstGeom>
        <a:solidFill>
          <a:srgbClr val="B4153A"/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Fact 2</a:t>
          </a:r>
          <a:endParaRPr lang="en-GB" sz="2100" kern="1200" dirty="0"/>
        </a:p>
      </dsp:txBody>
      <dsp:txXfrm rot="-5400000">
        <a:off x="1" y="1327703"/>
        <a:ext cx="749305" cy="321131"/>
      </dsp:txXfrm>
    </dsp:sp>
    <dsp:sp modelId="{B5BF3A38-A54C-42CA-9A4C-BEB47A469E02}">
      <dsp:nvSpPr>
        <dsp:cNvPr id="0" name=""/>
        <dsp:cNvSpPr/>
      </dsp:nvSpPr>
      <dsp:spPr>
        <a:xfrm rot="5400000">
          <a:off x="4383244" y="-2680889"/>
          <a:ext cx="695783" cy="796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Students repay 9p for every £1 they earn over the threshold which is taken through tax system- unless self-employed or move abroad</a:t>
          </a:r>
          <a:endParaRPr lang="en-GB" sz="2000" kern="1200" dirty="0"/>
        </a:p>
      </dsp:txBody>
      <dsp:txXfrm rot="-5400000">
        <a:off x="749305" y="987015"/>
        <a:ext cx="7929697" cy="627853"/>
      </dsp:txXfrm>
    </dsp:sp>
    <dsp:sp modelId="{4A17EAE7-A2B4-4372-9B6A-E04ABE309273}">
      <dsp:nvSpPr>
        <dsp:cNvPr id="0" name=""/>
        <dsp:cNvSpPr/>
      </dsp:nvSpPr>
      <dsp:spPr>
        <a:xfrm rot="5400000">
          <a:off x="-160565" y="2066610"/>
          <a:ext cx="1070436" cy="749305"/>
        </a:xfrm>
        <a:prstGeom prst="chevron">
          <a:avLst/>
        </a:prstGeom>
        <a:solidFill>
          <a:srgbClr val="B4153A"/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Fact 3</a:t>
          </a:r>
          <a:endParaRPr lang="en-GB" sz="2100" kern="1200" dirty="0"/>
        </a:p>
      </dsp:txBody>
      <dsp:txXfrm rot="-5400000">
        <a:off x="1" y="2280698"/>
        <a:ext cx="749305" cy="321131"/>
      </dsp:txXfrm>
    </dsp:sp>
    <dsp:sp modelId="{3E69E04F-9D66-4F48-A30D-1A3C52D74FA0}">
      <dsp:nvSpPr>
        <dsp:cNvPr id="0" name=""/>
        <dsp:cNvSpPr/>
      </dsp:nvSpPr>
      <dsp:spPr>
        <a:xfrm rot="5400000">
          <a:off x="4383244" y="-1727894"/>
          <a:ext cx="695783" cy="796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There is no charge for early repayment</a:t>
          </a:r>
          <a:endParaRPr lang="en-GB" sz="2000" kern="1200" dirty="0"/>
        </a:p>
      </dsp:txBody>
      <dsp:txXfrm rot="-5400000">
        <a:off x="749305" y="1940010"/>
        <a:ext cx="7929697" cy="627853"/>
      </dsp:txXfrm>
    </dsp:sp>
    <dsp:sp modelId="{40C260A6-877D-420E-8FCB-809A258A2856}">
      <dsp:nvSpPr>
        <dsp:cNvPr id="0" name=""/>
        <dsp:cNvSpPr/>
      </dsp:nvSpPr>
      <dsp:spPr>
        <a:xfrm rot="5400000">
          <a:off x="-160565" y="3019605"/>
          <a:ext cx="1070436" cy="749305"/>
        </a:xfrm>
        <a:prstGeom prst="chevron">
          <a:avLst/>
        </a:prstGeom>
        <a:solidFill>
          <a:srgbClr val="B4153A"/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Fact 4</a:t>
          </a:r>
          <a:endParaRPr lang="en-GB" sz="2100" kern="1200" dirty="0"/>
        </a:p>
      </dsp:txBody>
      <dsp:txXfrm rot="-5400000">
        <a:off x="1" y="3233693"/>
        <a:ext cx="749305" cy="321131"/>
      </dsp:txXfrm>
    </dsp:sp>
    <dsp:sp modelId="{34F44EF8-2D0A-4269-9F35-9BB293CAA366}">
      <dsp:nvSpPr>
        <dsp:cNvPr id="0" name=""/>
        <dsp:cNvSpPr/>
      </dsp:nvSpPr>
      <dsp:spPr>
        <a:xfrm rot="5400000">
          <a:off x="4383244" y="-774899"/>
          <a:ext cx="695783" cy="796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Interest is applied to the loans at the point of payment and is based on the Retail Price Index (RPI)</a:t>
          </a:r>
          <a:endParaRPr lang="en-GB" sz="2000" kern="1200" dirty="0"/>
        </a:p>
      </dsp:txBody>
      <dsp:txXfrm rot="-5400000">
        <a:off x="749305" y="2893005"/>
        <a:ext cx="7929697" cy="627853"/>
      </dsp:txXfrm>
    </dsp:sp>
    <dsp:sp modelId="{BE7CC52E-3861-4188-9F4E-E62DEECCAA34}">
      <dsp:nvSpPr>
        <dsp:cNvPr id="0" name=""/>
        <dsp:cNvSpPr/>
      </dsp:nvSpPr>
      <dsp:spPr>
        <a:xfrm rot="5400000">
          <a:off x="-160565" y="3972600"/>
          <a:ext cx="1070436" cy="749305"/>
        </a:xfrm>
        <a:prstGeom prst="chevron">
          <a:avLst/>
        </a:prstGeom>
        <a:solidFill>
          <a:srgbClr val="B4153A"/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Fact 5</a:t>
          </a:r>
          <a:endParaRPr lang="en-GB" sz="2100" kern="1200" dirty="0"/>
        </a:p>
      </dsp:txBody>
      <dsp:txXfrm rot="-5400000">
        <a:off x="1" y="4186688"/>
        <a:ext cx="749305" cy="321131"/>
      </dsp:txXfrm>
    </dsp:sp>
    <dsp:sp modelId="{70C4EA26-FB7C-48F5-AD49-9453D6EEBAC4}">
      <dsp:nvSpPr>
        <dsp:cNvPr id="0" name=""/>
        <dsp:cNvSpPr/>
      </dsp:nvSpPr>
      <dsp:spPr>
        <a:xfrm rot="5400000">
          <a:off x="4383244" y="178095"/>
          <a:ext cx="695783" cy="796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The loan is written off after 30 years</a:t>
          </a:r>
          <a:endParaRPr lang="en-GB" sz="2000" kern="1200" dirty="0"/>
        </a:p>
      </dsp:txBody>
      <dsp:txXfrm rot="-5400000">
        <a:off x="749305" y="3846000"/>
        <a:ext cx="7929697" cy="6278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4A18A-D1BC-4FBE-B4DF-D534D986F0F2}">
      <dsp:nvSpPr>
        <dsp:cNvPr id="0" name=""/>
        <dsp:cNvSpPr/>
      </dsp:nvSpPr>
      <dsp:spPr>
        <a:xfrm>
          <a:off x="329651" y="1761"/>
          <a:ext cx="3320736" cy="1992441"/>
        </a:xfrm>
        <a:prstGeom prst="rect">
          <a:avLst/>
        </a:prstGeom>
        <a:solidFill>
          <a:srgbClr val="B4153A"/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bg1"/>
              </a:solidFill>
              <a:latin typeface="+mn-lt"/>
            </a:rPr>
            <a:t>Non-repayable awards to help with living and course-related costs</a:t>
          </a:r>
        </a:p>
      </dsp:txBody>
      <dsp:txXfrm>
        <a:off x="329651" y="1761"/>
        <a:ext cx="3320736" cy="1992441"/>
      </dsp:txXfrm>
    </dsp:sp>
    <dsp:sp modelId="{B6632F39-B704-4578-AE12-A86D55D31779}">
      <dsp:nvSpPr>
        <dsp:cNvPr id="0" name=""/>
        <dsp:cNvSpPr/>
      </dsp:nvSpPr>
      <dsp:spPr>
        <a:xfrm>
          <a:off x="4013310" y="0"/>
          <a:ext cx="3320736" cy="1992441"/>
        </a:xfrm>
        <a:prstGeom prst="rect">
          <a:avLst/>
        </a:prstGeom>
        <a:solidFill>
          <a:srgbClr val="B4153A"/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bg1"/>
              </a:solidFill>
              <a:latin typeface="+mn-lt"/>
            </a:rPr>
            <a:t>Could be income related, based on academic achievement or talent (sports/music)</a:t>
          </a:r>
        </a:p>
      </dsp:txBody>
      <dsp:txXfrm>
        <a:off x="4013310" y="0"/>
        <a:ext cx="3320736" cy="1992441"/>
      </dsp:txXfrm>
    </dsp:sp>
    <dsp:sp modelId="{96D316B7-820E-40EE-A3E2-AB09B8BD547C}">
      <dsp:nvSpPr>
        <dsp:cNvPr id="0" name=""/>
        <dsp:cNvSpPr/>
      </dsp:nvSpPr>
      <dsp:spPr>
        <a:xfrm>
          <a:off x="360500" y="2323029"/>
          <a:ext cx="3320736" cy="1992441"/>
        </a:xfrm>
        <a:prstGeom prst="rect">
          <a:avLst/>
        </a:prstGeom>
        <a:solidFill>
          <a:srgbClr val="B4153A"/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bg1"/>
              </a:solidFill>
              <a:latin typeface="+mn-lt"/>
            </a:rPr>
            <a:t>Might be a discount on services or paid directly to students</a:t>
          </a:r>
        </a:p>
      </dsp:txBody>
      <dsp:txXfrm>
        <a:off x="360500" y="2323029"/>
        <a:ext cx="3320736" cy="1992441"/>
      </dsp:txXfrm>
    </dsp:sp>
    <dsp:sp modelId="{FE5794EC-BE15-4DAE-987E-2140405C465E}">
      <dsp:nvSpPr>
        <dsp:cNvPr id="0" name=""/>
        <dsp:cNvSpPr/>
      </dsp:nvSpPr>
      <dsp:spPr>
        <a:xfrm>
          <a:off x="4032437" y="2304260"/>
          <a:ext cx="3320736" cy="1992441"/>
        </a:xfrm>
        <a:prstGeom prst="rect">
          <a:avLst/>
        </a:prstGeom>
        <a:solidFill>
          <a:srgbClr val="B4153A"/>
        </a:solidFill>
        <a:ln w="25400" cap="flat" cmpd="sng" algn="ctr">
          <a:solidFill>
            <a:srgbClr val="B4153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bg1"/>
              </a:solidFill>
              <a:latin typeface="+mn-lt"/>
            </a:rPr>
            <a:t>Value and availability of awards will vary</a:t>
          </a:r>
        </a:p>
      </dsp:txBody>
      <dsp:txXfrm>
        <a:off x="4032437" y="2304260"/>
        <a:ext cx="3320736" cy="19924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EFEE1-E494-4F69-A5C3-85059E988A07}">
      <dsp:nvSpPr>
        <dsp:cNvPr id="0" name=""/>
        <dsp:cNvSpPr/>
      </dsp:nvSpPr>
      <dsp:spPr>
        <a:xfrm rot="10800000">
          <a:off x="0" y="0"/>
          <a:ext cx="6096000" cy="424847"/>
        </a:xfrm>
        <a:prstGeom prst="trapezoid">
          <a:avLst>
            <a:gd name="adj" fmla="val 71743"/>
          </a:avLst>
        </a:prstGeom>
        <a:solidFill>
          <a:srgbClr val="511C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>
              <a:solidFill>
                <a:schemeClr val="bg1"/>
              </a:solidFill>
            </a:rPr>
            <a:t>Rent: £80-£176</a:t>
          </a:r>
        </a:p>
      </dsp:txBody>
      <dsp:txXfrm rot="-10800000">
        <a:off x="1066799" y="0"/>
        <a:ext cx="3962400" cy="424847"/>
      </dsp:txXfrm>
    </dsp:sp>
    <dsp:sp modelId="{64CAE8A6-5801-4186-87D8-17417FDABCFD}">
      <dsp:nvSpPr>
        <dsp:cNvPr id="0" name=""/>
        <dsp:cNvSpPr/>
      </dsp:nvSpPr>
      <dsp:spPr>
        <a:xfrm rot="10800000">
          <a:off x="304800" y="424847"/>
          <a:ext cx="5486400" cy="424847"/>
        </a:xfrm>
        <a:prstGeom prst="trapezoid">
          <a:avLst>
            <a:gd name="adj" fmla="val 71743"/>
          </a:avLst>
        </a:prstGeom>
        <a:solidFill>
          <a:srgbClr val="AC6B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>
              <a:solidFill>
                <a:schemeClr val="bg1"/>
              </a:solidFill>
            </a:rPr>
            <a:t>Food and groceries: £26</a:t>
          </a:r>
        </a:p>
      </dsp:txBody>
      <dsp:txXfrm rot="-10800000">
        <a:off x="1264919" y="424847"/>
        <a:ext cx="3566160" cy="424847"/>
      </dsp:txXfrm>
    </dsp:sp>
    <dsp:sp modelId="{F21B7530-7193-48E1-91F1-4A5194AEDB4E}">
      <dsp:nvSpPr>
        <dsp:cNvPr id="0" name=""/>
        <dsp:cNvSpPr/>
      </dsp:nvSpPr>
      <dsp:spPr>
        <a:xfrm rot="10800000">
          <a:off x="609600" y="849694"/>
          <a:ext cx="4876800" cy="424847"/>
        </a:xfrm>
        <a:prstGeom prst="trapezoid">
          <a:avLst>
            <a:gd name="adj" fmla="val 71743"/>
          </a:avLst>
        </a:prstGeom>
        <a:solidFill>
          <a:srgbClr val="F4B3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>
              <a:solidFill>
                <a:schemeClr val="bg1"/>
              </a:solidFill>
            </a:rPr>
            <a:t>Socialising: £23</a:t>
          </a:r>
        </a:p>
      </dsp:txBody>
      <dsp:txXfrm rot="-10800000">
        <a:off x="1463039" y="849694"/>
        <a:ext cx="3169920" cy="424847"/>
      </dsp:txXfrm>
    </dsp:sp>
    <dsp:sp modelId="{75D609DC-66B4-45EB-B1AD-D4DDE63A2993}">
      <dsp:nvSpPr>
        <dsp:cNvPr id="0" name=""/>
        <dsp:cNvSpPr/>
      </dsp:nvSpPr>
      <dsp:spPr>
        <a:xfrm rot="10800000">
          <a:off x="914400" y="1274541"/>
          <a:ext cx="4267200" cy="424847"/>
        </a:xfrm>
        <a:prstGeom prst="trapezoid">
          <a:avLst>
            <a:gd name="adj" fmla="val 71743"/>
          </a:avLst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>
              <a:solidFill>
                <a:schemeClr val="bg1"/>
              </a:solidFill>
            </a:rPr>
            <a:t>Mobile</a:t>
          </a:r>
          <a:r>
            <a:rPr lang="en-GB" sz="2000" b="1" kern="1200" baseline="0" dirty="0">
              <a:solidFill>
                <a:schemeClr val="bg1"/>
              </a:solidFill>
            </a:rPr>
            <a:t> Phone: £9</a:t>
          </a:r>
          <a:endParaRPr lang="en-GB" sz="2000" b="1" kern="1200" dirty="0">
            <a:solidFill>
              <a:schemeClr val="bg1"/>
            </a:solidFill>
          </a:endParaRPr>
        </a:p>
      </dsp:txBody>
      <dsp:txXfrm rot="-10800000">
        <a:off x="1661160" y="1274541"/>
        <a:ext cx="2773680" cy="424847"/>
      </dsp:txXfrm>
    </dsp:sp>
    <dsp:sp modelId="{1DDE2671-EBA8-4896-B4B5-74603A789183}">
      <dsp:nvSpPr>
        <dsp:cNvPr id="0" name=""/>
        <dsp:cNvSpPr/>
      </dsp:nvSpPr>
      <dsp:spPr>
        <a:xfrm rot="10800000">
          <a:off x="1219200" y="1699388"/>
          <a:ext cx="3657600" cy="424847"/>
        </a:xfrm>
        <a:prstGeom prst="trapezoid">
          <a:avLst>
            <a:gd name="adj" fmla="val 71743"/>
          </a:avLst>
        </a:prstGeom>
        <a:solidFill>
          <a:srgbClr val="F263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>
              <a:solidFill>
                <a:schemeClr val="bg1"/>
              </a:solidFill>
            </a:rPr>
            <a:t>Transport: £6</a:t>
          </a:r>
        </a:p>
      </dsp:txBody>
      <dsp:txXfrm rot="-10800000">
        <a:off x="1859279" y="1699388"/>
        <a:ext cx="2377440" cy="424847"/>
      </dsp:txXfrm>
    </dsp:sp>
    <dsp:sp modelId="{2C15710F-DC7F-4BBC-81B7-AD59007A5CD0}">
      <dsp:nvSpPr>
        <dsp:cNvPr id="0" name=""/>
        <dsp:cNvSpPr/>
      </dsp:nvSpPr>
      <dsp:spPr>
        <a:xfrm rot="10800000">
          <a:off x="1524000" y="2124236"/>
          <a:ext cx="3048000" cy="424847"/>
        </a:xfrm>
        <a:prstGeom prst="trapezoid">
          <a:avLst>
            <a:gd name="adj" fmla="val 71743"/>
          </a:avLst>
        </a:prstGeom>
        <a:solidFill>
          <a:srgbClr val="FFD9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>
              <a:solidFill>
                <a:schemeClr val="tx1"/>
              </a:solidFill>
            </a:rPr>
            <a:t>Clothes: £6</a:t>
          </a:r>
        </a:p>
      </dsp:txBody>
      <dsp:txXfrm rot="-10800000">
        <a:off x="2057400" y="2124236"/>
        <a:ext cx="1981200" cy="424847"/>
      </dsp:txXfrm>
    </dsp:sp>
    <dsp:sp modelId="{7438C633-B3C6-4701-BF4B-BD781D10FAEE}">
      <dsp:nvSpPr>
        <dsp:cNvPr id="0" name=""/>
        <dsp:cNvSpPr/>
      </dsp:nvSpPr>
      <dsp:spPr>
        <a:xfrm rot="10800000">
          <a:off x="1828800" y="2549083"/>
          <a:ext cx="2438400" cy="424847"/>
        </a:xfrm>
        <a:prstGeom prst="trapezoid">
          <a:avLst>
            <a:gd name="adj" fmla="val 71743"/>
          </a:avLst>
        </a:prstGeom>
        <a:solidFill>
          <a:srgbClr val="F263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>
              <a:solidFill>
                <a:schemeClr val="bg1"/>
              </a:solidFill>
            </a:rPr>
            <a:t>Toiletries: £5</a:t>
          </a:r>
        </a:p>
      </dsp:txBody>
      <dsp:txXfrm rot="-10800000">
        <a:off x="2255520" y="2549083"/>
        <a:ext cx="1584960" cy="424847"/>
      </dsp:txXfrm>
    </dsp:sp>
    <dsp:sp modelId="{95E360CD-C13F-4334-8F2B-E585FF7DEFD2}">
      <dsp:nvSpPr>
        <dsp:cNvPr id="0" name=""/>
        <dsp:cNvSpPr/>
      </dsp:nvSpPr>
      <dsp:spPr>
        <a:xfrm rot="10800000">
          <a:off x="2133600" y="2973930"/>
          <a:ext cx="1828800" cy="424847"/>
        </a:xfrm>
        <a:prstGeom prst="trapezoid">
          <a:avLst>
            <a:gd name="adj" fmla="val 71743"/>
          </a:avLst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>
              <a:solidFill>
                <a:schemeClr val="bg1"/>
              </a:solidFill>
            </a:rPr>
            <a:t>Gifts: £3</a:t>
          </a:r>
        </a:p>
      </dsp:txBody>
      <dsp:txXfrm rot="-10800000">
        <a:off x="2453640" y="2973930"/>
        <a:ext cx="1188720" cy="424847"/>
      </dsp:txXfrm>
    </dsp:sp>
    <dsp:sp modelId="{20B0B82D-3ECB-4790-A7F8-6AAB2F098A50}">
      <dsp:nvSpPr>
        <dsp:cNvPr id="0" name=""/>
        <dsp:cNvSpPr/>
      </dsp:nvSpPr>
      <dsp:spPr>
        <a:xfrm rot="10800000">
          <a:off x="2438400" y="3398777"/>
          <a:ext cx="1219200" cy="424847"/>
        </a:xfrm>
        <a:prstGeom prst="trapezoid">
          <a:avLst>
            <a:gd name="adj" fmla="val 71743"/>
          </a:avLst>
        </a:prstGeom>
        <a:solidFill>
          <a:srgbClr val="AC6B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800" kern="1200" dirty="0">
            <a:solidFill>
              <a:schemeClr val="bg1"/>
            </a:solidFill>
          </a:endParaRPr>
        </a:p>
      </dsp:txBody>
      <dsp:txXfrm rot="-10800000">
        <a:off x="2651760" y="3398777"/>
        <a:ext cx="792480" cy="424847"/>
      </dsp:txXfrm>
    </dsp:sp>
    <dsp:sp modelId="{F7A724FD-C103-46E0-B90B-CC4777569746}">
      <dsp:nvSpPr>
        <dsp:cNvPr id="0" name=""/>
        <dsp:cNvSpPr/>
      </dsp:nvSpPr>
      <dsp:spPr>
        <a:xfrm rot="10800000">
          <a:off x="2743200" y="3823624"/>
          <a:ext cx="609600" cy="424847"/>
        </a:xfrm>
        <a:prstGeom prst="trapezoid">
          <a:avLst>
            <a:gd name="adj" fmla="val 71743"/>
          </a:avLst>
        </a:prstGeom>
        <a:solidFill>
          <a:srgbClr val="511C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800" kern="1200" dirty="0">
            <a:solidFill>
              <a:schemeClr val="bg1"/>
            </a:solidFill>
          </a:endParaRPr>
        </a:p>
      </dsp:txBody>
      <dsp:txXfrm rot="-10800000">
        <a:off x="2743200" y="3823624"/>
        <a:ext cx="609600" cy="4248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A4836-9A94-4293-9974-9FEAB8150376}">
      <dsp:nvSpPr>
        <dsp:cNvPr id="0" name=""/>
        <dsp:cNvSpPr/>
      </dsp:nvSpPr>
      <dsp:spPr>
        <a:xfrm>
          <a:off x="554827" y="2109"/>
          <a:ext cx="3586335" cy="2151801"/>
        </a:xfrm>
        <a:prstGeom prst="rect">
          <a:avLst/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/>
            <a:t>Bursaries and Scholarships</a:t>
          </a:r>
        </a:p>
      </dsp:txBody>
      <dsp:txXfrm>
        <a:off x="554827" y="2109"/>
        <a:ext cx="3586335" cy="2151801"/>
      </dsp:txXfrm>
    </dsp:sp>
    <dsp:sp modelId="{D77C1ED3-22FC-41DC-B201-73A47697E4DA}">
      <dsp:nvSpPr>
        <dsp:cNvPr id="0" name=""/>
        <dsp:cNvSpPr/>
      </dsp:nvSpPr>
      <dsp:spPr>
        <a:xfrm>
          <a:off x="4499796" y="2109"/>
          <a:ext cx="3586335" cy="2151801"/>
        </a:xfrm>
        <a:prstGeom prst="rect">
          <a:avLst/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/>
            <a:t>Part-time work</a:t>
          </a:r>
        </a:p>
      </dsp:txBody>
      <dsp:txXfrm>
        <a:off x="4499796" y="2109"/>
        <a:ext cx="3586335" cy="2151801"/>
      </dsp:txXfrm>
    </dsp:sp>
    <dsp:sp modelId="{E14C48C6-66F9-4A14-A1E6-583D03CA8663}">
      <dsp:nvSpPr>
        <dsp:cNvPr id="0" name=""/>
        <dsp:cNvSpPr/>
      </dsp:nvSpPr>
      <dsp:spPr>
        <a:xfrm>
          <a:off x="554827" y="2512544"/>
          <a:ext cx="3586335" cy="2151801"/>
        </a:xfrm>
        <a:prstGeom prst="rect">
          <a:avLst/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/>
            <a:t>Help from home</a:t>
          </a:r>
        </a:p>
      </dsp:txBody>
      <dsp:txXfrm>
        <a:off x="554827" y="2512544"/>
        <a:ext cx="3586335" cy="2151801"/>
      </dsp:txXfrm>
    </dsp:sp>
    <dsp:sp modelId="{0704D006-DC32-45E8-997F-B6849D5595C2}">
      <dsp:nvSpPr>
        <dsp:cNvPr id="0" name=""/>
        <dsp:cNvSpPr/>
      </dsp:nvSpPr>
      <dsp:spPr>
        <a:xfrm>
          <a:off x="4499796" y="2512544"/>
          <a:ext cx="3586335" cy="2151801"/>
        </a:xfrm>
        <a:prstGeom prst="rect">
          <a:avLst/>
        </a:prstGeom>
        <a:solidFill>
          <a:srgbClr val="B41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/>
            <a:t>Good budgeting skills</a:t>
          </a:r>
        </a:p>
      </dsp:txBody>
      <dsp:txXfrm>
        <a:off x="4499796" y="2512544"/>
        <a:ext cx="3586335" cy="2151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35" y="0"/>
            <a:ext cx="294534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6"/>
            <a:ext cx="294534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35" y="9430306"/>
            <a:ext cx="294534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819A2C5-D425-418A-813C-D2056631D7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94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7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35" y="0"/>
            <a:ext cx="294534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93" y="4715153"/>
            <a:ext cx="4983689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6390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5341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91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35" y="9430306"/>
            <a:ext cx="294534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2" tIns="45816" rIns="91632" bIns="458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4F9E15A-2DDD-48A4-81E6-2EDEC1199F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109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797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4AAA-E744-4C96-B692-DF8923AFCB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90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08F20-576D-4462-9141-680383E9594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2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4AAA-E744-4C96-B692-DF8923AFCB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6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175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4AAA-E744-4C96-B692-DF8923AFCB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2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08F20-576D-4462-9141-680383E9594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23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4AAA-E744-4C96-B692-DF8923AFCB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4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359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3960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4AAA-E744-4C96-B692-DF8923AFCB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9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MARLON\User57\e\edsnad\Documents\My Pictures\PPt\4-3_split_8-12_with_descriptor_ruby_red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6" y="397"/>
            <a:ext cx="9144000" cy="55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994" y="4221088"/>
            <a:ext cx="7056784" cy="129614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994" y="5486077"/>
            <a:ext cx="6400800" cy="1327299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5351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DA786-226B-42DD-93E8-A1CF609743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299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48C52-FFFD-49F6-B265-F7E72DF156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5378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EEF6-EF9C-46E6-8B5F-3F5CA92D3B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089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35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23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86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80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5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7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3861048"/>
            <a:ext cx="7056784" cy="129614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432" y="5198045"/>
            <a:ext cx="6400800" cy="1327299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pic>
        <p:nvPicPr>
          <p:cNvPr id="5" name="Picture 2" descr="\\MARLON\User57\e\edsnad\Documents\My Pictures\PPt\4-3_split_4-12_with_descriptor_ruby_red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" y="0"/>
            <a:ext cx="9144000" cy="321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38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20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47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33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34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74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D4E8-1442-4A26-862E-F7A1A3386CB3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AA0D-06A5-4A03-86AF-FCD31649C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488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0FB6-9916-4744-A588-88582159FB2B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E55-7890-4B92-8DAC-E9A4D1B545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45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MARLON\User57\e\edsnad\Documents\My Pictures\PPt\4-3_split_1-12_with_descriptor_ruby_red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2564904"/>
            <a:ext cx="7772400" cy="3204071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2E35-467A-4B59-82DC-CA561B91D6DD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FB9F-F625-4E59-ABB6-F6A9692E4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36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7B15-667E-4BCF-8B3A-A77556EB54EA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6B6B-B495-4202-9733-F50C9C7FB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36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C0FC-96BA-4D10-9D73-BF78231C6B28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AD48-89ED-4225-9717-C63FF82E1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7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8804-937B-40C3-8369-0CF62D082B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878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EE57-8035-41DD-9C26-3C6F5DAA7CFD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0DCE-CC63-41F3-B3BF-2DC7C1BD5F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17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AF2E-DC61-4E6E-94AB-B60AED80656E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1BE9-486E-45C4-86CB-5A5F3C395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44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98C3-4A5E-46F2-8CA9-97065EF60EB5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7412-71D6-44C2-A9F5-635BC2763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44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8D83-690E-44A6-9615-6E3773D09219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33AE-E9D9-464A-AA2D-6B972A04F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33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4E77-4970-41AE-8E37-D8248A576885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CED2-2637-4A41-9192-F691BFD70E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36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04DF-1EF5-402B-A3AD-220EAF3DB805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4ABD-F176-4BF4-91E7-E32687AA6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7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MARLON\User57\e\edsnad\Documents\My Pictures\PPt\4-3_split_1-12_with_descriptor_ruby_red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50979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8B94E-925D-4A32-90AE-A4FAA5B806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71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B3E9-7FF0-4902-80F9-E8997D5A0E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528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03937-7804-4435-8F73-564F70BF04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697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FF8C-A83F-461F-AEDD-249687053B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708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0086-8934-43DE-AB7F-FE2D8ACF74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90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78CB3-4A42-4C7D-9227-6531CAA8D3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416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556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562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B2FC1F5-3F11-4F4C-98D3-E04A951B33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9" name="Picture 8" descr="\\MARLON\User57\e\edsnad\Documents\My Pictures\PPt\4-3_W_line_ruby_red.jpg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525" y="6043831"/>
            <a:ext cx="9144000" cy="6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7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0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MARLON\User57\e\edsnad\Documents\My Pictures\PPt\4-3_split_1-12_with_descriptor_ruby_red.jp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7056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84978-FF33-4943-AA93-CA0F6CF72124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1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FADD070-3693-41F0-BADB-35FB541A71E6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91FB2FD-B962-4662-80C0-9F11CBA06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79512" y="4581128"/>
            <a:ext cx="7056784" cy="1296144"/>
          </a:xfrm>
        </p:spPr>
        <p:txBody>
          <a:bodyPr/>
          <a:lstStyle/>
          <a:p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your student with finance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79512" y="5733256"/>
            <a:ext cx="6400800" cy="1327299"/>
          </a:xfrm>
        </p:spPr>
        <p:txBody>
          <a:bodyPr/>
          <a:lstStyle/>
          <a:p>
            <a:r>
              <a:rPr lang="en-GB" altLang="en-US" sz="2800" dirty="0" smtClean="0"/>
              <a:t>Rebecca Ayres</a:t>
            </a:r>
            <a:endParaRPr lang="en-GB" altLang="en-US" sz="2800" dirty="0"/>
          </a:p>
          <a:p>
            <a:pPr>
              <a:spcBef>
                <a:spcPts val="0"/>
              </a:spcBef>
            </a:pPr>
            <a:r>
              <a:rPr lang="en-GB" altLang="en-US" sz="2800" dirty="0" smtClean="0"/>
              <a:t>Senior Student </a:t>
            </a:r>
            <a:r>
              <a:rPr lang="en-GB" altLang="en-US" sz="2800" dirty="0"/>
              <a:t>Funding </a:t>
            </a:r>
            <a:r>
              <a:rPr lang="en-GB" altLang="en-US" sz="2800" dirty="0" smtClean="0"/>
              <a:t>Adviser (Outreach)</a:t>
            </a: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-46"/>
            <a:ext cx="8856984" cy="1066800"/>
          </a:xfrm>
        </p:spPr>
        <p:txBody>
          <a:bodyPr/>
          <a:lstStyle/>
          <a:p>
            <a:pPr algn="ctr"/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loan repayments work?</a:t>
            </a:r>
            <a:endParaRPr lang="en-GB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8707417"/>
              </p:ext>
            </p:extLst>
          </p:nvPr>
        </p:nvGraphicFramePr>
        <p:xfrm>
          <a:off x="251520" y="1066754"/>
          <a:ext cx="8712968" cy="488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38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Repayments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36676"/>
              </p:ext>
            </p:extLst>
          </p:nvPr>
        </p:nvGraphicFramePr>
        <p:xfrm>
          <a:off x="251520" y="1628802"/>
          <a:ext cx="8640960" cy="4189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126646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Yearly Income</a:t>
                      </a:r>
                      <a:endParaRPr lang="en-GB" sz="2400" dirty="0"/>
                    </a:p>
                  </a:txBody>
                  <a:tcPr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Monthly</a:t>
                      </a:r>
                      <a:r>
                        <a:rPr lang="en-GB" sz="2400" baseline="0" dirty="0" smtClean="0"/>
                        <a:t> R</a:t>
                      </a:r>
                      <a:r>
                        <a:rPr lang="en-GB" sz="2400" dirty="0" smtClean="0"/>
                        <a:t>epayment</a:t>
                      </a:r>
                      <a:r>
                        <a:rPr lang="en-GB" sz="2400" baseline="0" dirty="0" smtClean="0"/>
                        <a:t> at £21,000</a:t>
                      </a:r>
                      <a:endParaRPr lang="en-GB" sz="2400" dirty="0"/>
                    </a:p>
                  </a:txBody>
                  <a:tcPr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Monthly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Repayment at £25,000</a:t>
                      </a:r>
                      <a:endParaRPr lang="en-GB" sz="2400" dirty="0"/>
                    </a:p>
                  </a:txBody>
                  <a:tcPr>
                    <a:solidFill>
                      <a:srgbClr val="B4153A"/>
                    </a:solidFill>
                  </a:tcPr>
                </a:tc>
              </a:tr>
              <a:tr h="4871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Under £21,000</a:t>
                      </a:r>
                      <a:endParaRPr lang="en-GB" sz="2400" dirty="0"/>
                    </a:p>
                  </a:txBody>
                  <a:tcP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£0</a:t>
                      </a:r>
                      <a:endParaRPr lang="en-GB" sz="2400" dirty="0"/>
                    </a:p>
                  </a:txBody>
                  <a:tcP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£0</a:t>
                      </a:r>
                      <a:endParaRPr lang="en-GB" sz="2400" dirty="0"/>
                    </a:p>
                  </a:txBody>
                  <a:tcPr>
                    <a:solidFill>
                      <a:srgbClr val="F8C4D0"/>
                    </a:solidFill>
                  </a:tcPr>
                </a:tc>
              </a:tr>
              <a:tr h="4871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£22,000</a:t>
                      </a:r>
                      <a:endParaRPr lang="en-GB" sz="2400" dirty="0"/>
                    </a:p>
                  </a:txBody>
                  <a:tcP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£7</a:t>
                      </a:r>
                      <a:endParaRPr lang="en-GB" sz="2400" dirty="0"/>
                    </a:p>
                  </a:txBody>
                  <a:tcP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£0</a:t>
                      </a:r>
                      <a:endParaRPr lang="en-GB" sz="2400" dirty="0"/>
                    </a:p>
                  </a:txBody>
                  <a:tcPr>
                    <a:solidFill>
                      <a:srgbClr val="FCE8ED"/>
                    </a:solidFill>
                  </a:tcPr>
                </a:tc>
              </a:tr>
              <a:tr h="4871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£25,000</a:t>
                      </a:r>
                      <a:endParaRPr lang="en-GB" sz="2400" dirty="0"/>
                    </a:p>
                  </a:txBody>
                  <a:tcP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£30</a:t>
                      </a:r>
                      <a:endParaRPr lang="en-GB" sz="2400" dirty="0"/>
                    </a:p>
                  </a:txBody>
                  <a:tcP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£0</a:t>
                      </a:r>
                      <a:endParaRPr lang="en-GB" sz="2400" dirty="0"/>
                    </a:p>
                  </a:txBody>
                  <a:tcPr>
                    <a:solidFill>
                      <a:srgbClr val="F8C4D0"/>
                    </a:solidFill>
                  </a:tcPr>
                </a:tc>
              </a:tr>
              <a:tr h="4871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£30,000</a:t>
                      </a:r>
                      <a:endParaRPr lang="en-GB" sz="2400" dirty="0"/>
                    </a:p>
                  </a:txBody>
                  <a:tcP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£67</a:t>
                      </a:r>
                      <a:endParaRPr lang="en-GB" sz="2400" dirty="0"/>
                    </a:p>
                  </a:txBody>
                  <a:tcP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£37.50</a:t>
                      </a:r>
                      <a:endParaRPr lang="en-GB" sz="2400" dirty="0"/>
                    </a:p>
                  </a:txBody>
                  <a:tcPr>
                    <a:solidFill>
                      <a:srgbClr val="FCE8ED"/>
                    </a:solidFill>
                  </a:tcPr>
                </a:tc>
              </a:tr>
              <a:tr h="4871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£35,000</a:t>
                      </a:r>
                      <a:endParaRPr lang="en-GB" sz="2400" dirty="0"/>
                    </a:p>
                  </a:txBody>
                  <a:tcP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£105</a:t>
                      </a:r>
                      <a:endParaRPr lang="en-GB" sz="2400" dirty="0"/>
                    </a:p>
                  </a:txBody>
                  <a:tcP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£75</a:t>
                      </a:r>
                      <a:endParaRPr lang="en-GB" sz="2400" dirty="0"/>
                    </a:p>
                  </a:txBody>
                  <a:tcPr>
                    <a:solidFill>
                      <a:srgbClr val="F8C4D0"/>
                    </a:solidFill>
                  </a:tcPr>
                </a:tc>
              </a:tr>
              <a:tr h="4871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£40,000</a:t>
                      </a:r>
                      <a:endParaRPr lang="en-GB" sz="2400" dirty="0"/>
                    </a:p>
                  </a:txBody>
                  <a:tcP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£142</a:t>
                      </a:r>
                      <a:endParaRPr lang="en-GB" sz="2400" dirty="0"/>
                    </a:p>
                  </a:txBody>
                  <a:tcP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£112.50</a:t>
                      </a:r>
                      <a:endParaRPr lang="en-GB" sz="2400" dirty="0"/>
                    </a:p>
                  </a:txBody>
                  <a:tcPr>
                    <a:solidFill>
                      <a:srgbClr val="FCE8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2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58"/>
            <a:ext cx="7772400" cy="1066800"/>
          </a:xfrm>
        </p:spPr>
        <p:txBody>
          <a:bodyPr/>
          <a:lstStyle/>
          <a:p>
            <a:pPr algn="ctr"/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Scholarships and Bursaries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8080442"/>
              </p:ext>
            </p:extLst>
          </p:nvPr>
        </p:nvGraphicFramePr>
        <p:xfrm>
          <a:off x="755576" y="1268760"/>
          <a:ext cx="76328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79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79512" y="1052736"/>
          <a:ext cx="6096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H="1">
            <a:off x="1763688" y="4653137"/>
            <a:ext cx="1008112" cy="13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123728" y="5085184"/>
            <a:ext cx="9721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51520" y="444999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Insurance: £2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488305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Health costs: £1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8044" y="3176972"/>
            <a:ext cx="40684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+mj-lt"/>
              </a:rPr>
              <a:t>Average costs of living at Warwick</a:t>
            </a:r>
          </a:p>
        </p:txBody>
      </p:sp>
    </p:spTree>
    <p:extLst>
      <p:ext uri="{BB962C8B-B14F-4D97-AF65-F5344CB8AC3E}">
        <p14:creationId xmlns:p14="http://schemas.microsoft.com/office/powerpoint/2010/main" val="144621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costs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772816"/>
            <a:ext cx="676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  <a:defRPr/>
            </a:pPr>
            <a:r>
              <a:rPr lang="en-GB" sz="2800" dirty="0" smtClean="0">
                <a:latin typeface="+mj-lt"/>
              </a:rPr>
              <a:t>Textbooks and lecture notes</a:t>
            </a:r>
          </a:p>
          <a:p>
            <a:pPr marL="285750" indent="-285750">
              <a:buBlip>
                <a:blip r:embed="rId3"/>
              </a:buBlip>
              <a:defRPr/>
            </a:pPr>
            <a:r>
              <a:rPr lang="en-GB" sz="2800" dirty="0" smtClean="0">
                <a:latin typeface="+mj-lt"/>
              </a:rPr>
              <a:t>Stationery</a:t>
            </a:r>
            <a:endParaRPr lang="en-GB" sz="2800" dirty="0">
              <a:latin typeface="+mj-lt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GB" sz="2800" dirty="0" smtClean="0">
                <a:latin typeface="+mj-lt"/>
              </a:rPr>
              <a:t>Materials and equipment </a:t>
            </a:r>
            <a:endParaRPr lang="en-GB" sz="2800" dirty="0">
              <a:latin typeface="+mj-lt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GB" sz="2800" dirty="0">
                <a:latin typeface="+mj-lt"/>
              </a:rPr>
              <a:t>Field trip costs</a:t>
            </a:r>
          </a:p>
          <a:p>
            <a:pPr marL="285750" indent="-285750">
              <a:buBlip>
                <a:blip r:embed="rId3"/>
              </a:buBlip>
              <a:defRPr/>
            </a:pPr>
            <a:r>
              <a:rPr lang="en-GB" sz="2800" dirty="0">
                <a:latin typeface="+mj-lt"/>
              </a:rPr>
              <a:t>Placement transport costs</a:t>
            </a:r>
          </a:p>
          <a:p>
            <a:pPr marL="285750" indent="-285750">
              <a:buBlip>
                <a:blip r:embed="rId3"/>
              </a:buBlip>
              <a:defRPr/>
            </a:pPr>
            <a:r>
              <a:rPr lang="en-GB" sz="2800" dirty="0" smtClean="0">
                <a:latin typeface="+mj-lt"/>
              </a:rPr>
              <a:t>Professional </a:t>
            </a:r>
            <a:r>
              <a:rPr lang="en-GB" sz="2800" dirty="0">
                <a:latin typeface="+mj-lt"/>
              </a:rPr>
              <a:t>fees </a:t>
            </a:r>
          </a:p>
          <a:p>
            <a:pPr marL="285750" indent="-285750">
              <a:buBlip>
                <a:blip r:embed="rId3"/>
              </a:buBlip>
              <a:defRPr/>
            </a:pPr>
            <a:r>
              <a:rPr lang="en-GB" sz="2800" dirty="0">
                <a:latin typeface="+mj-lt"/>
              </a:rPr>
              <a:t>Printing, binding, </a:t>
            </a:r>
            <a:r>
              <a:rPr lang="en-GB" sz="2800" dirty="0" smtClean="0">
                <a:latin typeface="+mj-lt"/>
              </a:rPr>
              <a:t>photocopying</a:t>
            </a:r>
            <a:endParaRPr lang="en-GB" sz="28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1418090"/>
            <a:ext cx="2520280" cy="381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algn="ctr"/>
            <a:r>
              <a:rPr lang="en-GB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your student</a:t>
            </a:r>
            <a:endParaRPr lang="en-GB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514761"/>
              </p:ext>
            </p:extLst>
          </p:nvPr>
        </p:nvGraphicFramePr>
        <p:xfrm>
          <a:off x="251520" y="1066800"/>
          <a:ext cx="8640960" cy="466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3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9712" y="620688"/>
            <a:ext cx="5218484" cy="4762872"/>
          </a:xfrm>
          <a:solidFill>
            <a:srgbClr val="B4153A"/>
          </a:solidFill>
          <a:ln w="76200">
            <a:solidFill>
              <a:srgbClr val="F8C4D0"/>
            </a:solidFill>
          </a:ln>
        </p:spPr>
        <p:txBody>
          <a:bodyPr anchor="ctr" anchorCtr="1"/>
          <a:lstStyle/>
          <a:p>
            <a:pPr marL="0" indent="0" algn="ctr">
              <a:buNone/>
            </a:pPr>
            <a:r>
              <a:rPr lang="en-GB" sz="344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3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Funding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098681"/>
              </p:ext>
            </p:extLst>
          </p:nvPr>
        </p:nvGraphicFramePr>
        <p:xfrm>
          <a:off x="179512" y="1371600"/>
          <a:ext cx="8784976" cy="414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 bwMode="auto">
          <a:xfrm>
            <a:off x="685800" y="980728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4000" b="0" kern="0" dirty="0" smtClean="0"/>
              <a:t>What do we do?</a:t>
            </a:r>
            <a:endParaRPr lang="en-GB" sz="4000" b="0" kern="0" dirty="0"/>
          </a:p>
        </p:txBody>
      </p:sp>
    </p:spTree>
    <p:extLst>
      <p:ext uri="{BB962C8B-B14F-4D97-AF65-F5344CB8AC3E}">
        <p14:creationId xmlns:p14="http://schemas.microsoft.com/office/powerpoint/2010/main" val="18224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A1387-1FEC-49CA-9357-F810833CD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B3A1387-1FEC-49CA-9357-F810833CD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6287A2-AA3E-437B-B140-5F966BE88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2D6287A2-AA3E-437B-B140-5F966BE88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EC51BE-BEDB-4CFF-BF36-2008A60AC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19EC51BE-BEDB-4CFF-BF36-2008A60AC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7B4A1-A3C8-456B-88AC-2100AAF29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FF77B4A1-A3C8-456B-88AC-2100AAF29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E54F40-E76D-45C9-87A1-8C2176C72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71E54F40-E76D-45C9-87A1-8C2176C72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B688E2-DDC9-4A97-9348-EAE7D80E9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14B688E2-DDC9-4A97-9348-EAE7D80E9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280A6F-CC61-49D9-A9A1-3197AF02C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D280A6F-CC61-49D9-A9A1-3197AF02C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6824F3-2D28-4500-A4C9-674320BF5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4C6824F3-2D28-4500-A4C9-674320BF5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44" y="302481"/>
            <a:ext cx="8808913" cy="1066800"/>
          </a:xfrm>
        </p:spPr>
        <p:txBody>
          <a:bodyPr/>
          <a:lstStyle/>
          <a:p>
            <a:pPr algn="ctr"/>
            <a:r>
              <a:rPr lang="en-GB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Student Finance England?</a:t>
            </a:r>
          </a:p>
        </p:txBody>
      </p:sp>
      <p:sp>
        <p:nvSpPr>
          <p:cNvPr id="5" name="AutoShape 6" descr="Image result for student finance eng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5575" y="3904583"/>
            <a:ext cx="8808913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Assess eligibility, process payments and collect repayments of student financial support to English students on behalf of the government.</a:t>
            </a:r>
          </a:p>
        </p:txBody>
      </p:sp>
      <p:pic>
        <p:nvPicPr>
          <p:cNvPr id="1034" name="Picture 10" descr="http://www2.st-benedicts.cumbria.sch.uk/wp-content/uploads/2016/01/s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90" y="1611436"/>
            <a:ext cx="420742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404664"/>
            <a:ext cx="8136903" cy="857250"/>
          </a:xfrm>
        </p:spPr>
        <p:txBody>
          <a:bodyPr/>
          <a:lstStyle/>
          <a:p>
            <a:pPr algn="ctr">
              <a:defRPr/>
            </a:pPr>
            <a:r>
              <a:rPr lang="en-GB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Eligibility for student finance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268539"/>
              </p:ext>
            </p:extLst>
          </p:nvPr>
        </p:nvGraphicFramePr>
        <p:xfrm>
          <a:off x="251520" y="1700808"/>
          <a:ext cx="864096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3378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For the full eligibility criteria, visit </a:t>
            </a:r>
            <a:r>
              <a:rPr lang="en-GB" b="1" dirty="0">
                <a:latin typeface="+mj-lt"/>
              </a:rPr>
              <a:t>gov.uk/studentfinance/who-qualifies</a:t>
            </a:r>
          </a:p>
        </p:txBody>
      </p:sp>
    </p:spTree>
    <p:extLst>
      <p:ext uri="{BB962C8B-B14F-4D97-AF65-F5344CB8AC3E}">
        <p14:creationId xmlns:p14="http://schemas.microsoft.com/office/powerpoint/2010/main" val="22810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help is available?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1031875"/>
          </a:xfrm>
          <a:ln>
            <a:solidFill>
              <a:srgbClr val="B4153A"/>
            </a:solidFill>
          </a:ln>
        </p:spPr>
        <p:txBody>
          <a:bodyPr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Tuition Fees</a:t>
            </a:r>
          </a:p>
          <a:p>
            <a:pPr algn="ctr"/>
            <a:r>
              <a:rPr lang="en-GB" dirty="0" smtClean="0"/>
              <a:t>Tuition Fee Loan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732683"/>
            <a:ext cx="4040188" cy="2784548"/>
          </a:xfrm>
          <a:ln>
            <a:solidFill>
              <a:srgbClr val="B4153A"/>
            </a:solidFill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Maximum £9,250 in 18-19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Non means-tested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Paid directly to the university</a:t>
            </a:r>
          </a:p>
          <a:p>
            <a:r>
              <a:rPr lang="en-GB" dirty="0" smtClean="0"/>
              <a:t>Repayable</a:t>
            </a:r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1031875"/>
          </a:xfrm>
          <a:ln>
            <a:solidFill>
              <a:srgbClr val="B4153A"/>
            </a:solidFill>
          </a:ln>
        </p:spPr>
        <p:txBody>
          <a:bodyPr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Costs</a:t>
            </a:r>
          </a:p>
          <a:p>
            <a:pPr algn="ctr"/>
            <a:r>
              <a:rPr lang="en-GB" dirty="0" smtClean="0"/>
              <a:t>Maintenance Loan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2732682"/>
            <a:ext cx="4041775" cy="2784549"/>
          </a:xfrm>
          <a:ln>
            <a:solidFill>
              <a:srgbClr val="B4153A"/>
            </a:solidFill>
          </a:ln>
        </p:spPr>
        <p:txBody>
          <a:bodyPr/>
          <a:lstStyle/>
          <a:p>
            <a:r>
              <a:rPr lang="en-GB" dirty="0" smtClean="0"/>
              <a:t>Amount received will depend on household income and where student lives and studies</a:t>
            </a:r>
          </a:p>
          <a:p>
            <a:r>
              <a:rPr lang="en-GB" dirty="0" smtClean="0"/>
              <a:t>Paid to student in termly instalments</a:t>
            </a:r>
          </a:p>
          <a:p>
            <a:r>
              <a:rPr lang="en-GB" dirty="0" smtClean="0"/>
              <a:t>Repayable</a:t>
            </a:r>
          </a:p>
        </p:txBody>
      </p:sp>
    </p:spTree>
    <p:extLst>
      <p:ext uri="{BB962C8B-B14F-4D97-AF65-F5344CB8AC3E}">
        <p14:creationId xmlns:p14="http://schemas.microsoft.com/office/powerpoint/2010/main" val="409576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12022"/>
              </p:ext>
            </p:extLst>
          </p:nvPr>
        </p:nvGraphicFramePr>
        <p:xfrm>
          <a:off x="65110" y="20805"/>
          <a:ext cx="9013781" cy="567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18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27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95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95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4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Income 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Living at home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Living away</a:t>
                      </a:r>
                      <a:r>
                        <a:rPr lang="en-GB" sz="2400" baseline="0" dirty="0">
                          <a:effectLst/>
                          <a:latin typeface="+mn-lt"/>
                        </a:rPr>
                        <a:t> from home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SimSun"/>
                        </a:rPr>
                        <a:t>Living away</a:t>
                      </a:r>
                      <a:r>
                        <a:rPr lang="en-GB" sz="2400" baseline="0" dirty="0">
                          <a:effectLst/>
                          <a:latin typeface="+mn-lt"/>
                          <a:ea typeface="SimSun"/>
                        </a:rPr>
                        <a:t> from home in London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5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£25,000 and below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7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SimSun"/>
                        </a:rPr>
                        <a:t>£7,097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£8,430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£11,002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7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£30,000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7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SimSun"/>
                        </a:rPr>
                        <a:t>£6,499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£7,825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£10,387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7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£35,000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7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SimSun"/>
                        </a:rPr>
                        <a:t>£5,901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£7,220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£9,771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7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£40,000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7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SimSun"/>
                        </a:rPr>
                        <a:t>£5,303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£6,615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£9,155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7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£45,000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7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SimSun"/>
                        </a:rPr>
                        <a:t>£4,705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£6,009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£8,539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7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£50,000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7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SimSun"/>
                        </a:rPr>
                        <a:t>£4,107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£5,404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£7,924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7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£55,000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7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SimSun"/>
                        </a:rPr>
                        <a:t>£3,509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£4,799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£7,308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7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£60,000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7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  <a:latin typeface="+mn-lt"/>
                          <a:ea typeface="SimSun"/>
                        </a:rPr>
                        <a:t>£3,124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£4,193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£6,692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07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SimSun"/>
                        </a:rPr>
                        <a:t>£65,000</a:t>
                      </a:r>
                    </a:p>
                  </a:txBody>
                  <a:tcPr marL="7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£3,928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SimSun"/>
                        </a:rPr>
                        <a:t>£6,076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4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07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SimSun"/>
                        </a:rPr>
                        <a:t>£70,000 and above</a:t>
                      </a:r>
                    </a:p>
                  </a:txBody>
                  <a:tcPr marL="7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153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SimSun"/>
                        </a:rPr>
                        <a:t>£5,479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3968" y="5690885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+mn-lt"/>
              </a:rPr>
              <a:t>*2017 figures, 2018 figures to be announced</a:t>
            </a:r>
            <a:endParaRPr lang="en-GB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0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332656"/>
            <a:ext cx="8928100" cy="7191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Government support</a:t>
            </a:r>
            <a:r>
              <a:rPr lang="en-GB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GB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Household Income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264" y="1268760"/>
            <a:ext cx="88569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GB" sz="1000" dirty="0">
              <a:latin typeface="+mn-lt"/>
            </a:endParaRPr>
          </a:p>
          <a:p>
            <a:pPr algn="ctr">
              <a:defRPr/>
            </a:pPr>
            <a:r>
              <a:rPr lang="en-GB" dirty="0">
                <a:latin typeface="+mn-lt"/>
              </a:rPr>
              <a:t>SFE will need details of the taxable income of your household from the </a:t>
            </a:r>
            <a:r>
              <a:rPr lang="en-GB" b="1" dirty="0" smtClean="0">
                <a:latin typeface="+mn-lt"/>
              </a:rPr>
              <a:t>2017/18 </a:t>
            </a:r>
            <a:r>
              <a:rPr lang="en-GB" b="1" dirty="0">
                <a:latin typeface="+mn-lt"/>
              </a:rPr>
              <a:t>tax year </a:t>
            </a:r>
            <a:r>
              <a:rPr lang="en-GB" dirty="0">
                <a:latin typeface="+mn-lt"/>
              </a:rPr>
              <a:t>(parents, parent and new partner or student’s partner) and National Insurance numbers.</a:t>
            </a:r>
          </a:p>
          <a:p>
            <a:pPr>
              <a:defRPr/>
            </a:pPr>
            <a:endParaRPr lang="en-GB" sz="1050" dirty="0">
              <a:latin typeface="+mn-lt"/>
            </a:endParaRPr>
          </a:p>
          <a:p>
            <a:pPr>
              <a:defRPr/>
            </a:pPr>
            <a:r>
              <a:rPr lang="en-GB" b="1" dirty="0">
                <a:latin typeface="+mn-lt"/>
              </a:rPr>
              <a:t>Taxable income includes: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Wages, salaries and other taxable employee pay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Long-term disability benefits (prior to </a:t>
            </a:r>
            <a:r>
              <a:rPr lang="en-GB" dirty="0" smtClean="0">
                <a:latin typeface="+mn-lt"/>
              </a:rPr>
              <a:t>minimum </a:t>
            </a:r>
            <a:r>
              <a:rPr lang="en-GB" dirty="0">
                <a:latin typeface="+mn-lt"/>
              </a:rPr>
              <a:t>retirement age)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Net earnings from self employment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Interest from savings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Benefits and pensions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Rent from property or room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3264" y="5433788"/>
            <a:ext cx="8892786" cy="72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+mj-lt"/>
                <a:cs typeface="Arial" pitchFamily="34" charset="0"/>
              </a:rPr>
              <a:t>More details/information can be found on the HMRC website:            </a:t>
            </a:r>
            <a:r>
              <a:rPr lang="en-GB" sz="2000" dirty="0" smtClean="0">
                <a:latin typeface="+mj-lt"/>
                <a:cs typeface="Arial" pitchFamily="34" charset="0"/>
              </a:rPr>
              <a:t>www.hmrc.gov.uk/incometax/taxable-income.htm</a:t>
            </a:r>
            <a:endParaRPr lang="en-GB" sz="2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13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4" y="620688"/>
            <a:ext cx="7772400" cy="1066800"/>
          </a:xfrm>
        </p:spPr>
        <p:txBody>
          <a:bodyPr/>
          <a:lstStyle/>
          <a:p>
            <a:pPr algn="ctr"/>
            <a:r>
              <a:rPr lang="en-GB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Support</a:t>
            </a:r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Disabled Students’ Allowance (DSA)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3120493"/>
              </p:ext>
            </p:extLst>
          </p:nvPr>
        </p:nvGraphicFramePr>
        <p:xfrm>
          <a:off x="143508" y="2132856"/>
          <a:ext cx="8892988" cy="408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65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720080"/>
          </a:xfrm>
        </p:spPr>
        <p:txBody>
          <a:bodyPr/>
          <a:lstStyle/>
          <a:p>
            <a:pPr algn="ctr"/>
            <a:r>
              <a:rPr lang="en-GB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Applying for </a:t>
            </a:r>
            <a:r>
              <a:rPr lang="en-GB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student finance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849" y="105273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Apply online at</a:t>
            </a:r>
          </a:p>
          <a:p>
            <a:pPr algn="ctr"/>
            <a:r>
              <a:rPr lang="en-GB" sz="3600" b="1" dirty="0">
                <a:latin typeface="Calibri" panose="020F0502020204030204" pitchFamily="34" charset="0"/>
              </a:rPr>
              <a:t>www.gov.uk/studentfinance</a:t>
            </a:r>
          </a:p>
          <a:p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7524" y="486916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alibri" panose="020F0502020204030204" pitchFamily="34" charset="0"/>
              </a:rPr>
              <a:t>Applications usually open in February and </a:t>
            </a:r>
            <a:r>
              <a:rPr lang="en-GB" sz="2800" b="1" dirty="0">
                <a:latin typeface="Calibri" panose="020F0502020204030204" pitchFamily="34" charset="0"/>
              </a:rPr>
              <a:t>t</a:t>
            </a:r>
            <a:r>
              <a:rPr lang="en-GB" sz="2800" b="1" dirty="0" smtClean="0">
                <a:latin typeface="Calibri" panose="020F0502020204030204" pitchFamily="34" charset="0"/>
              </a:rPr>
              <a:t>he deadline is the </a:t>
            </a:r>
            <a:r>
              <a:rPr lang="en-GB" sz="2800" b="1" dirty="0">
                <a:latin typeface="Calibri" panose="020F0502020204030204" pitchFamily="34" charset="0"/>
              </a:rPr>
              <a:t>end of May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10161897"/>
              </p:ext>
            </p:extLst>
          </p:nvPr>
        </p:nvGraphicFramePr>
        <p:xfrm>
          <a:off x="543849" y="2132856"/>
          <a:ext cx="8064895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0954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uni_of_warwick_ruby r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709</Words>
  <Application>Microsoft Office PowerPoint</Application>
  <PresentationFormat>On-screen Show (4:3)</PresentationFormat>
  <Paragraphs>172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SimSun</vt:lpstr>
      <vt:lpstr>Arial</vt:lpstr>
      <vt:lpstr>Calibri</vt:lpstr>
      <vt:lpstr>Times New Roman</vt:lpstr>
      <vt:lpstr>template_uni_of_warwick_ruby red</vt:lpstr>
      <vt:lpstr>1_Custom Design</vt:lpstr>
      <vt:lpstr>Custom Design</vt:lpstr>
      <vt:lpstr>Supporting your student with finance</vt:lpstr>
      <vt:lpstr>Student Funding</vt:lpstr>
      <vt:lpstr>Who are Student Finance England?</vt:lpstr>
      <vt:lpstr>Eligibility for student finance</vt:lpstr>
      <vt:lpstr>What help is available?</vt:lpstr>
      <vt:lpstr>PowerPoint Presentation</vt:lpstr>
      <vt:lpstr>Government support Household Income</vt:lpstr>
      <vt:lpstr>Government Support Disabled Students’ Allowance (DSA)</vt:lpstr>
      <vt:lpstr>Applying for student finance</vt:lpstr>
      <vt:lpstr>How do loan repayments work?</vt:lpstr>
      <vt:lpstr>Monthly Repayments</vt:lpstr>
      <vt:lpstr>Scholarships and Bursaries</vt:lpstr>
      <vt:lpstr>PowerPoint Presentation</vt:lpstr>
      <vt:lpstr>Course costs</vt:lpstr>
      <vt:lpstr>Supporting your student</vt:lpstr>
      <vt:lpstr>PowerPoint Presentation</vt:lpstr>
    </vt:vector>
  </TitlesOfParts>
  <Company>University of Warwick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Scholl, Julia</dc:creator>
  <cp:lastModifiedBy>Ayres, Rebecca</cp:lastModifiedBy>
  <cp:revision>63</cp:revision>
  <cp:lastPrinted>2016-10-20T12:25:29Z</cp:lastPrinted>
  <dcterms:created xsi:type="dcterms:W3CDTF">2015-09-22T13:45:04Z</dcterms:created>
  <dcterms:modified xsi:type="dcterms:W3CDTF">2017-12-06T10:49:36Z</dcterms:modified>
</cp:coreProperties>
</file>